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6d9f1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97FF67B-C05D-4AF0-8073-01DA87B297F3}" type="datetime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01/10/16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923485-B136-4344-A685-EC2619A24C4D}" type="slidenum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Angelo Guerraggio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Centro PRISTEM – Università Bocconi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r>
              <a:rPr b="1" lang="it-IT" sz="25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Quando de Finetti proponeva dei problemi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1" name="Immagine 4" descr=""/>
          <p:cNvPicPr/>
          <p:nvPr/>
        </p:nvPicPr>
        <p:blipFill>
          <a:blip r:embed="rId1"/>
          <a:stretch/>
        </p:blipFill>
        <p:spPr>
          <a:xfrm>
            <a:off x="3423600" y="1656000"/>
            <a:ext cx="2297160" cy="34981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7" name="Immagine 3" descr=""/>
          <p:cNvPicPr/>
          <p:nvPr/>
        </p:nvPicPr>
        <p:blipFill>
          <a:blip r:embed="rId1"/>
          <a:stretch/>
        </p:blipFill>
        <p:spPr>
          <a:xfrm>
            <a:off x="1619640" y="980640"/>
            <a:ext cx="5976360" cy="55519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4" name="Immagine 4" descr=""/>
          <p:cNvPicPr/>
          <p:nvPr/>
        </p:nvPicPr>
        <p:blipFill>
          <a:blip r:embed="rId1"/>
          <a:stretch/>
        </p:blipFill>
        <p:spPr>
          <a:xfrm>
            <a:off x="755640" y="1035000"/>
            <a:ext cx="7488360" cy="54144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7" name="Immagine 3" descr=""/>
          <p:cNvPicPr/>
          <p:nvPr/>
        </p:nvPicPr>
        <p:blipFill>
          <a:blip r:embed="rId1"/>
          <a:stretch/>
        </p:blipFill>
        <p:spPr>
          <a:xfrm>
            <a:off x="1674000" y="980640"/>
            <a:ext cx="5523480" cy="56163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slow">
    <p:push dir="u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0" name="Immagine 4" descr=""/>
          <p:cNvPicPr/>
          <p:nvPr/>
        </p:nvPicPr>
        <p:blipFill>
          <a:blip r:embed="rId1"/>
          <a:stretch/>
        </p:blipFill>
        <p:spPr>
          <a:xfrm>
            <a:off x="683640" y="2061000"/>
            <a:ext cx="7681680" cy="25920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Conviene ribassare il prezzo?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Supponiamo che un’impresa, che vende giornalmente 300 unità di un suo prodotto con guadagno unitario di Lire 2000, sappia che le vendite aumenterebbero di un’unità in più per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ogni 5 lire di diminuzione del prezzo (e quindi del guadagno). Conviene diminuire il prezzo? O aumentarlo? O lasciarlo immutato?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push dir="u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5" name="Immagine 4" descr=""/>
          <p:cNvPicPr/>
          <p:nvPr/>
        </p:nvPicPr>
        <p:blipFill>
          <a:blip r:embed="rId1"/>
          <a:stretch/>
        </p:blipFill>
        <p:spPr>
          <a:xfrm>
            <a:off x="1115640" y="1090440"/>
            <a:ext cx="6912000" cy="54003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8" name="Immagine 3" descr=""/>
          <p:cNvPicPr/>
          <p:nvPr/>
        </p:nvPicPr>
        <p:blipFill>
          <a:blip r:embed="rId1"/>
          <a:stretch/>
        </p:blipFill>
        <p:spPr>
          <a:xfrm>
            <a:off x="1547640" y="908640"/>
            <a:ext cx="6109560" cy="57603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1" name="Immagine 3" descr=""/>
          <p:cNvPicPr/>
          <p:nvPr/>
        </p:nvPicPr>
        <p:blipFill>
          <a:blip r:embed="rId1"/>
          <a:stretch/>
        </p:blipFill>
        <p:spPr>
          <a:xfrm>
            <a:off x="755640" y="1628640"/>
            <a:ext cx="7488360" cy="36450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467640" y="332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 matematici risolvono problemi . Idee, protagonisti, proposte didattiche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Siracusa, 30 settembre - 2 ottobre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395640" y="836640"/>
            <a:ext cx="8229240" cy="589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/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996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4" name="Immagine 5" descr=""/>
          <p:cNvPicPr/>
          <p:nvPr/>
        </p:nvPicPr>
        <p:blipFill>
          <a:blip r:embed="rId1"/>
          <a:stretch/>
        </p:blipFill>
        <p:spPr>
          <a:xfrm>
            <a:off x="1619640" y="915120"/>
            <a:ext cx="5830920" cy="57729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LibreOffice/5.2.1.2$Windows_x86 LibreOffice_project/31dd62db80d4e60af04904455ec9c9219178d620</Application>
  <Words>208</Words>
  <Paragraphs>63</Paragraphs>
  <Company>Universita' Luigi Bocconi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2015-11-17T09:04:42Z</dcterms:created>
  <dc:creator>Windows User</dc:creator>
  <dc:description/>
  <dc:language>it-IT</dc:language>
  <cp:lastModifiedBy>fabiana </cp:lastModifiedBy>
  <cp:lastPrinted>2016-01-26T08:49:42Z</cp:lastPrinted>
  <dcterms:modified xsi:type="dcterms:W3CDTF">2016-10-01T08:42:52Z</dcterms:modified>
  <cp:revision>84</cp:revision>
  <dc:subject/>
  <dc:title>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Universita' Luigi Bocconi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