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3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315" r:id="rId13"/>
    <p:sldId id="324" r:id="rId14"/>
    <p:sldId id="316" r:id="rId15"/>
    <p:sldId id="317" r:id="rId16"/>
    <p:sldId id="318" r:id="rId17"/>
    <p:sldId id="275" r:id="rId18"/>
    <p:sldId id="30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6818E-3A27-43F4-8474-A02437622F5C}" type="doc">
      <dgm:prSet loTypeId="urn:microsoft.com/office/officeart/2005/8/layout/chevron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CF59CCEC-B232-4500-AD3A-4DCA0B78E97C}">
      <dgm:prSet phldrT="[Testo]"/>
      <dgm:spPr/>
      <dgm:t>
        <a:bodyPr/>
        <a:lstStyle/>
        <a:p>
          <a:r>
            <a:rPr lang="it-IT" dirty="0" smtClean="0"/>
            <a:t>Riordino</a:t>
          </a:r>
          <a:endParaRPr lang="it-IT" dirty="0"/>
        </a:p>
      </dgm:t>
    </dgm:pt>
    <dgm:pt modelId="{02E366EF-D3CB-46CA-9FE9-9291B18DFD73}" type="parTrans" cxnId="{6BEE2A0D-E22D-4618-B537-69CFA9FFBB0B}">
      <dgm:prSet/>
      <dgm:spPr/>
      <dgm:t>
        <a:bodyPr/>
        <a:lstStyle/>
        <a:p>
          <a:endParaRPr lang="it-IT"/>
        </a:p>
      </dgm:t>
    </dgm:pt>
    <dgm:pt modelId="{EC84BA03-0DED-490A-8811-D566F806D547}" type="sibTrans" cxnId="{6BEE2A0D-E22D-4618-B537-69CFA9FFBB0B}">
      <dgm:prSet/>
      <dgm:spPr/>
      <dgm:t>
        <a:bodyPr/>
        <a:lstStyle/>
        <a:p>
          <a:endParaRPr lang="it-IT"/>
        </a:p>
      </dgm:t>
    </dgm:pt>
    <dgm:pt modelId="{5AC1DE33-29A2-4849-8A50-5FB440B393D4}">
      <dgm:prSet phldrT="[Testo]" custT="1"/>
      <dgm:spPr/>
      <dgm:t>
        <a:bodyPr/>
        <a:lstStyle/>
        <a:p>
          <a:r>
            <a:rPr lang="it-IT" sz="3600" dirty="0" smtClean="0"/>
            <a:t>DPR 87,88,89/2010 e DM 10/2015</a:t>
          </a:r>
          <a:endParaRPr lang="it-IT" sz="3600" dirty="0"/>
        </a:p>
      </dgm:t>
    </dgm:pt>
    <dgm:pt modelId="{7EF5BF03-7A71-4B87-80CF-1B770020BDA3}" type="parTrans" cxnId="{CBEA550E-A87E-4324-8D22-E2FE2F5CC409}">
      <dgm:prSet/>
      <dgm:spPr/>
      <dgm:t>
        <a:bodyPr/>
        <a:lstStyle/>
        <a:p>
          <a:endParaRPr lang="it-IT"/>
        </a:p>
      </dgm:t>
    </dgm:pt>
    <dgm:pt modelId="{78C99FE8-9993-43B4-80A2-95AA8A7B72FF}" type="sibTrans" cxnId="{CBEA550E-A87E-4324-8D22-E2FE2F5CC409}">
      <dgm:prSet/>
      <dgm:spPr/>
      <dgm:t>
        <a:bodyPr/>
        <a:lstStyle/>
        <a:p>
          <a:endParaRPr lang="it-IT"/>
        </a:p>
      </dgm:t>
    </dgm:pt>
    <dgm:pt modelId="{AAF8B25E-8D48-4A93-AF8C-6A4D2F4D0DFF}">
      <dgm:prSet phldrT="[Testo]"/>
      <dgm:spPr/>
      <dgm:t>
        <a:bodyPr/>
        <a:lstStyle/>
        <a:p>
          <a:r>
            <a:rPr lang="it-IT" dirty="0" smtClean="0"/>
            <a:t>Competenze</a:t>
          </a:r>
          <a:endParaRPr lang="it-IT" dirty="0"/>
        </a:p>
      </dgm:t>
    </dgm:pt>
    <dgm:pt modelId="{4CF6B265-0BB9-44CB-A27E-CCD475699D0B}" type="parTrans" cxnId="{68DD962E-5D84-440E-B2BD-0851896DA611}">
      <dgm:prSet/>
      <dgm:spPr/>
      <dgm:t>
        <a:bodyPr/>
        <a:lstStyle/>
        <a:p>
          <a:endParaRPr lang="it-IT"/>
        </a:p>
      </dgm:t>
    </dgm:pt>
    <dgm:pt modelId="{9F89A835-0901-4B3E-A4CE-65014E6A07F5}" type="sibTrans" cxnId="{68DD962E-5D84-440E-B2BD-0851896DA611}">
      <dgm:prSet/>
      <dgm:spPr/>
      <dgm:t>
        <a:bodyPr/>
        <a:lstStyle/>
        <a:p>
          <a:endParaRPr lang="it-IT"/>
        </a:p>
      </dgm:t>
    </dgm:pt>
    <dgm:pt modelId="{3A9F6B6D-3681-4BBF-8E90-254F53FE622A}">
      <dgm:prSet phldrT="[Testo]"/>
      <dgm:spPr/>
      <dgm:t>
        <a:bodyPr/>
        <a:lstStyle/>
        <a:p>
          <a:r>
            <a:rPr lang="it-IT" dirty="0" smtClean="0"/>
            <a:t>Indicazioni Nazionali e Linee Guida</a:t>
          </a:r>
          <a:endParaRPr lang="it-IT" dirty="0"/>
        </a:p>
      </dgm:t>
    </dgm:pt>
    <dgm:pt modelId="{39171A59-2D4C-40E1-A647-9668564C5F73}" type="parTrans" cxnId="{3F0FA6F2-A579-4A8D-B93D-BAF349BF2A55}">
      <dgm:prSet/>
      <dgm:spPr/>
      <dgm:t>
        <a:bodyPr/>
        <a:lstStyle/>
        <a:p>
          <a:endParaRPr lang="it-IT"/>
        </a:p>
      </dgm:t>
    </dgm:pt>
    <dgm:pt modelId="{74D3836A-FC73-4664-AED0-6BFD7D624372}" type="sibTrans" cxnId="{3F0FA6F2-A579-4A8D-B93D-BAF349BF2A55}">
      <dgm:prSet/>
      <dgm:spPr/>
      <dgm:t>
        <a:bodyPr/>
        <a:lstStyle/>
        <a:p>
          <a:endParaRPr lang="it-IT"/>
        </a:p>
      </dgm:t>
    </dgm:pt>
    <dgm:pt modelId="{461AF239-BBB3-4481-9B34-7185D1CE0451}">
      <dgm:prSet phldrT="[Testo]"/>
      <dgm:spPr/>
      <dgm:t>
        <a:bodyPr/>
        <a:lstStyle/>
        <a:p>
          <a:r>
            <a:rPr lang="it-IT" dirty="0" smtClean="0"/>
            <a:t>Ex Legge 107</a:t>
          </a:r>
          <a:endParaRPr lang="it-IT" dirty="0"/>
        </a:p>
      </dgm:t>
    </dgm:pt>
    <dgm:pt modelId="{C0B0BC87-ECDB-4694-8287-3FE880E7ECDF}" type="parTrans" cxnId="{C7383531-B3D7-4EB7-8DFB-3C607C655E4D}">
      <dgm:prSet/>
      <dgm:spPr/>
      <dgm:t>
        <a:bodyPr/>
        <a:lstStyle/>
        <a:p>
          <a:endParaRPr lang="it-IT"/>
        </a:p>
      </dgm:t>
    </dgm:pt>
    <dgm:pt modelId="{E8573FEB-3E8C-4938-BD72-5EE6DA2193E3}" type="sibTrans" cxnId="{C7383531-B3D7-4EB7-8DFB-3C607C655E4D}">
      <dgm:prSet/>
      <dgm:spPr/>
      <dgm:t>
        <a:bodyPr/>
        <a:lstStyle/>
        <a:p>
          <a:endParaRPr lang="it-IT"/>
        </a:p>
      </dgm:t>
    </dgm:pt>
    <dgm:pt modelId="{59910336-9DFA-465F-AEDF-FB3D989D7755}">
      <dgm:prSet phldrT="[Testo]"/>
      <dgm:spPr/>
      <dgm:t>
        <a:bodyPr/>
        <a:lstStyle/>
        <a:p>
          <a:r>
            <a:rPr lang="it-IT" dirty="0" smtClean="0"/>
            <a:t>Esami di Stato</a:t>
          </a:r>
          <a:endParaRPr lang="it-IT" dirty="0"/>
        </a:p>
      </dgm:t>
    </dgm:pt>
    <dgm:pt modelId="{0D87D2C1-3A3D-4A03-B0A9-AAE9FA1F35D9}" type="parTrans" cxnId="{07EF7076-D297-4DD7-80C7-7AAE8A889C9E}">
      <dgm:prSet/>
      <dgm:spPr/>
      <dgm:t>
        <a:bodyPr/>
        <a:lstStyle/>
        <a:p>
          <a:endParaRPr lang="it-IT"/>
        </a:p>
      </dgm:t>
    </dgm:pt>
    <dgm:pt modelId="{21E86854-07C8-40C3-AD5E-8F55EB69AA3E}" type="sibTrans" cxnId="{07EF7076-D297-4DD7-80C7-7AAE8A889C9E}">
      <dgm:prSet/>
      <dgm:spPr/>
      <dgm:t>
        <a:bodyPr/>
        <a:lstStyle/>
        <a:p>
          <a:endParaRPr lang="it-IT"/>
        </a:p>
      </dgm:t>
    </dgm:pt>
    <dgm:pt modelId="{DCE4E626-6F6B-449E-A0AF-6F4D9543E716}" type="pres">
      <dgm:prSet presAssocID="{F1E6818E-3A27-43F4-8474-A02437622F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CBF9602-E949-43D0-9CC7-B9094B8D9290}" type="pres">
      <dgm:prSet presAssocID="{CF59CCEC-B232-4500-AD3A-4DCA0B78E97C}" presName="composite" presStyleCnt="0"/>
      <dgm:spPr/>
    </dgm:pt>
    <dgm:pt modelId="{6D4AA1E4-63F1-4BA3-89A1-38E26E6E1620}" type="pres">
      <dgm:prSet presAssocID="{CF59CCEC-B232-4500-AD3A-4DCA0B78E97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9F21FB-48CF-424A-AFE9-4E0E0EB7DD0B}" type="pres">
      <dgm:prSet presAssocID="{CF59CCEC-B232-4500-AD3A-4DCA0B78E97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2A2EFD-0FEC-46BA-9C02-1DC6CC175371}" type="pres">
      <dgm:prSet presAssocID="{EC84BA03-0DED-490A-8811-D566F806D547}" presName="sp" presStyleCnt="0"/>
      <dgm:spPr/>
    </dgm:pt>
    <dgm:pt modelId="{8AC1AD85-76B1-4C41-9B86-DBFA13753375}" type="pres">
      <dgm:prSet presAssocID="{AAF8B25E-8D48-4A93-AF8C-6A4D2F4D0DFF}" presName="composite" presStyleCnt="0"/>
      <dgm:spPr/>
    </dgm:pt>
    <dgm:pt modelId="{BC65AEB1-A564-431D-AFA1-AF208CA73860}" type="pres">
      <dgm:prSet presAssocID="{AAF8B25E-8D48-4A93-AF8C-6A4D2F4D0DF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B611E5-415B-47FD-8746-01BCE56E8B2D}" type="pres">
      <dgm:prSet presAssocID="{AAF8B25E-8D48-4A93-AF8C-6A4D2F4D0DF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E0A0B3-0D94-4DF6-9272-0E359DEDFDA6}" type="pres">
      <dgm:prSet presAssocID="{9F89A835-0901-4B3E-A4CE-65014E6A07F5}" presName="sp" presStyleCnt="0"/>
      <dgm:spPr/>
    </dgm:pt>
    <dgm:pt modelId="{AD30C761-380F-4CBD-B2BE-1E87C4B251B3}" type="pres">
      <dgm:prSet presAssocID="{461AF239-BBB3-4481-9B34-7185D1CE0451}" presName="composite" presStyleCnt="0"/>
      <dgm:spPr/>
    </dgm:pt>
    <dgm:pt modelId="{3DFB59A9-9F59-4591-A6C1-4EFB8A2C06DD}" type="pres">
      <dgm:prSet presAssocID="{461AF239-BBB3-4481-9B34-7185D1CE04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5DC528-9052-4A16-B71D-C34D28A45315}" type="pres">
      <dgm:prSet presAssocID="{461AF239-BBB3-4481-9B34-7185D1CE045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F0FA6F2-A579-4A8D-B93D-BAF349BF2A55}" srcId="{AAF8B25E-8D48-4A93-AF8C-6A4D2F4D0DFF}" destId="{3A9F6B6D-3681-4BBF-8E90-254F53FE622A}" srcOrd="0" destOrd="0" parTransId="{39171A59-2D4C-40E1-A647-9668564C5F73}" sibTransId="{74D3836A-FC73-4664-AED0-6BFD7D624372}"/>
    <dgm:cxn modelId="{726C3575-E74A-4558-9D9C-847EB8AB9E8E}" type="presOf" srcId="{F1E6818E-3A27-43F4-8474-A02437622F5C}" destId="{DCE4E626-6F6B-449E-A0AF-6F4D9543E716}" srcOrd="0" destOrd="0" presId="urn:microsoft.com/office/officeart/2005/8/layout/chevron2"/>
    <dgm:cxn modelId="{68DD962E-5D84-440E-B2BD-0851896DA611}" srcId="{F1E6818E-3A27-43F4-8474-A02437622F5C}" destId="{AAF8B25E-8D48-4A93-AF8C-6A4D2F4D0DFF}" srcOrd="1" destOrd="0" parTransId="{4CF6B265-0BB9-44CB-A27E-CCD475699D0B}" sibTransId="{9F89A835-0901-4B3E-A4CE-65014E6A07F5}"/>
    <dgm:cxn modelId="{0A6A3B22-51E8-42C8-B8F9-0371E2402ADF}" type="presOf" srcId="{5AC1DE33-29A2-4849-8A50-5FB440B393D4}" destId="{D69F21FB-48CF-424A-AFE9-4E0E0EB7DD0B}" srcOrd="0" destOrd="0" presId="urn:microsoft.com/office/officeart/2005/8/layout/chevron2"/>
    <dgm:cxn modelId="{07EF7076-D297-4DD7-80C7-7AAE8A889C9E}" srcId="{461AF239-BBB3-4481-9B34-7185D1CE0451}" destId="{59910336-9DFA-465F-AEDF-FB3D989D7755}" srcOrd="0" destOrd="0" parTransId="{0D87D2C1-3A3D-4A03-B0A9-AAE9FA1F35D9}" sibTransId="{21E86854-07C8-40C3-AD5E-8F55EB69AA3E}"/>
    <dgm:cxn modelId="{CBEA550E-A87E-4324-8D22-E2FE2F5CC409}" srcId="{CF59CCEC-B232-4500-AD3A-4DCA0B78E97C}" destId="{5AC1DE33-29A2-4849-8A50-5FB440B393D4}" srcOrd="0" destOrd="0" parTransId="{7EF5BF03-7A71-4B87-80CF-1B770020BDA3}" sibTransId="{78C99FE8-9993-43B4-80A2-95AA8A7B72FF}"/>
    <dgm:cxn modelId="{C7383531-B3D7-4EB7-8DFB-3C607C655E4D}" srcId="{F1E6818E-3A27-43F4-8474-A02437622F5C}" destId="{461AF239-BBB3-4481-9B34-7185D1CE0451}" srcOrd="2" destOrd="0" parTransId="{C0B0BC87-ECDB-4694-8287-3FE880E7ECDF}" sibTransId="{E8573FEB-3E8C-4938-BD72-5EE6DA2193E3}"/>
    <dgm:cxn modelId="{6EAC11CD-352B-4BE9-92F7-3E77B4191770}" type="presOf" srcId="{CF59CCEC-B232-4500-AD3A-4DCA0B78E97C}" destId="{6D4AA1E4-63F1-4BA3-89A1-38E26E6E1620}" srcOrd="0" destOrd="0" presId="urn:microsoft.com/office/officeart/2005/8/layout/chevron2"/>
    <dgm:cxn modelId="{C0553223-B5BA-4518-8156-BDBE70602E16}" type="presOf" srcId="{3A9F6B6D-3681-4BBF-8E90-254F53FE622A}" destId="{57B611E5-415B-47FD-8746-01BCE56E8B2D}" srcOrd="0" destOrd="0" presId="urn:microsoft.com/office/officeart/2005/8/layout/chevron2"/>
    <dgm:cxn modelId="{6BEE2A0D-E22D-4618-B537-69CFA9FFBB0B}" srcId="{F1E6818E-3A27-43F4-8474-A02437622F5C}" destId="{CF59CCEC-B232-4500-AD3A-4DCA0B78E97C}" srcOrd="0" destOrd="0" parTransId="{02E366EF-D3CB-46CA-9FE9-9291B18DFD73}" sibTransId="{EC84BA03-0DED-490A-8811-D566F806D547}"/>
    <dgm:cxn modelId="{3DC4E459-B0C1-460D-AFFF-1B7D926289CC}" type="presOf" srcId="{59910336-9DFA-465F-AEDF-FB3D989D7755}" destId="{635DC528-9052-4A16-B71D-C34D28A45315}" srcOrd="0" destOrd="0" presId="urn:microsoft.com/office/officeart/2005/8/layout/chevron2"/>
    <dgm:cxn modelId="{E5B3C776-063A-47FA-AB7C-B2C4E917FCE4}" type="presOf" srcId="{461AF239-BBB3-4481-9B34-7185D1CE0451}" destId="{3DFB59A9-9F59-4591-A6C1-4EFB8A2C06DD}" srcOrd="0" destOrd="0" presId="urn:microsoft.com/office/officeart/2005/8/layout/chevron2"/>
    <dgm:cxn modelId="{5E9CDD28-046D-477A-8257-04246A8B6A06}" type="presOf" srcId="{AAF8B25E-8D48-4A93-AF8C-6A4D2F4D0DFF}" destId="{BC65AEB1-A564-431D-AFA1-AF208CA73860}" srcOrd="0" destOrd="0" presId="urn:microsoft.com/office/officeart/2005/8/layout/chevron2"/>
    <dgm:cxn modelId="{618A712F-FAA7-4FBD-BE63-B4B2D24F63DD}" type="presParOf" srcId="{DCE4E626-6F6B-449E-A0AF-6F4D9543E716}" destId="{ACBF9602-E949-43D0-9CC7-B9094B8D9290}" srcOrd="0" destOrd="0" presId="urn:microsoft.com/office/officeart/2005/8/layout/chevron2"/>
    <dgm:cxn modelId="{4F52DA7E-D4B3-4E0C-897F-4E814FAE8F3D}" type="presParOf" srcId="{ACBF9602-E949-43D0-9CC7-B9094B8D9290}" destId="{6D4AA1E4-63F1-4BA3-89A1-38E26E6E1620}" srcOrd="0" destOrd="0" presId="urn:microsoft.com/office/officeart/2005/8/layout/chevron2"/>
    <dgm:cxn modelId="{F0522293-E710-4FEC-864E-DD38A07FFD92}" type="presParOf" srcId="{ACBF9602-E949-43D0-9CC7-B9094B8D9290}" destId="{D69F21FB-48CF-424A-AFE9-4E0E0EB7DD0B}" srcOrd="1" destOrd="0" presId="urn:microsoft.com/office/officeart/2005/8/layout/chevron2"/>
    <dgm:cxn modelId="{6C3F09FF-AD07-4B7B-BF37-023FB33C23E3}" type="presParOf" srcId="{DCE4E626-6F6B-449E-A0AF-6F4D9543E716}" destId="{842A2EFD-0FEC-46BA-9C02-1DC6CC175371}" srcOrd="1" destOrd="0" presId="urn:microsoft.com/office/officeart/2005/8/layout/chevron2"/>
    <dgm:cxn modelId="{C70FECD7-7657-4711-8BF7-3A0CC38C79A1}" type="presParOf" srcId="{DCE4E626-6F6B-449E-A0AF-6F4D9543E716}" destId="{8AC1AD85-76B1-4C41-9B86-DBFA13753375}" srcOrd="2" destOrd="0" presId="urn:microsoft.com/office/officeart/2005/8/layout/chevron2"/>
    <dgm:cxn modelId="{1093DBAC-36CC-472B-B145-6BEC2530517E}" type="presParOf" srcId="{8AC1AD85-76B1-4C41-9B86-DBFA13753375}" destId="{BC65AEB1-A564-431D-AFA1-AF208CA73860}" srcOrd="0" destOrd="0" presId="urn:microsoft.com/office/officeart/2005/8/layout/chevron2"/>
    <dgm:cxn modelId="{32685E26-1423-4B80-9A05-F371ABB602DB}" type="presParOf" srcId="{8AC1AD85-76B1-4C41-9B86-DBFA13753375}" destId="{57B611E5-415B-47FD-8746-01BCE56E8B2D}" srcOrd="1" destOrd="0" presId="urn:microsoft.com/office/officeart/2005/8/layout/chevron2"/>
    <dgm:cxn modelId="{4873F5EF-CEA8-459D-A998-7780071840D4}" type="presParOf" srcId="{DCE4E626-6F6B-449E-A0AF-6F4D9543E716}" destId="{16E0A0B3-0D94-4DF6-9272-0E359DEDFDA6}" srcOrd="3" destOrd="0" presId="urn:microsoft.com/office/officeart/2005/8/layout/chevron2"/>
    <dgm:cxn modelId="{063A15CB-A973-49DC-9635-30306AEF7494}" type="presParOf" srcId="{DCE4E626-6F6B-449E-A0AF-6F4D9543E716}" destId="{AD30C761-380F-4CBD-B2BE-1E87C4B251B3}" srcOrd="4" destOrd="0" presId="urn:microsoft.com/office/officeart/2005/8/layout/chevron2"/>
    <dgm:cxn modelId="{7B749029-64EE-46EF-9BF7-F27783C0A8AC}" type="presParOf" srcId="{AD30C761-380F-4CBD-B2BE-1E87C4B251B3}" destId="{3DFB59A9-9F59-4591-A6C1-4EFB8A2C06DD}" srcOrd="0" destOrd="0" presId="urn:microsoft.com/office/officeart/2005/8/layout/chevron2"/>
    <dgm:cxn modelId="{235D6436-86FE-4EBA-B0D3-C62F5DAFED7A}" type="presParOf" srcId="{AD30C761-380F-4CBD-B2BE-1E87C4B251B3}" destId="{635DC528-9052-4A16-B71D-C34D28A4531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A22A0-6562-4696-B51D-EE3206C065CD}" type="doc">
      <dgm:prSet loTypeId="urn:microsoft.com/office/officeart/2005/8/layout/hProcess7#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it-IT"/>
        </a:p>
      </dgm:t>
    </dgm:pt>
    <dgm:pt modelId="{37460D52-EA92-4BD8-85C8-342F0BEBAA55}">
      <dgm:prSet phldrT="[Testo]" phldr="1"/>
      <dgm:spPr/>
      <dgm:t>
        <a:bodyPr/>
        <a:lstStyle/>
        <a:p>
          <a:endParaRPr lang="it-IT" dirty="0"/>
        </a:p>
      </dgm:t>
    </dgm:pt>
    <dgm:pt modelId="{BFDE8A77-08C9-4018-8DD5-EA42A6E1AF08}" type="parTrans" cxnId="{30B292D8-8D94-4FA0-8461-7F3644FF5101}">
      <dgm:prSet/>
      <dgm:spPr/>
      <dgm:t>
        <a:bodyPr/>
        <a:lstStyle/>
        <a:p>
          <a:endParaRPr lang="it-IT"/>
        </a:p>
      </dgm:t>
    </dgm:pt>
    <dgm:pt modelId="{C5176BC3-8ADB-4A04-A0FF-27DE90B55AC9}" type="sibTrans" cxnId="{30B292D8-8D94-4FA0-8461-7F3644FF5101}">
      <dgm:prSet/>
      <dgm:spPr/>
      <dgm:t>
        <a:bodyPr/>
        <a:lstStyle/>
        <a:p>
          <a:endParaRPr lang="it-IT"/>
        </a:p>
      </dgm:t>
    </dgm:pt>
    <dgm:pt modelId="{7040CFBC-5A48-4E80-BA9A-9834B3A7190E}">
      <dgm:prSet phldrT="[Testo]" phldr="1"/>
      <dgm:spPr/>
      <dgm:t>
        <a:bodyPr/>
        <a:lstStyle/>
        <a:p>
          <a:endParaRPr lang="it-IT" dirty="0"/>
        </a:p>
      </dgm:t>
    </dgm:pt>
    <dgm:pt modelId="{80490DA1-97E3-4F42-A8C9-BA32EF01AD8D}" type="parTrans" cxnId="{1320435E-6D16-4785-A2C8-B3C8F9025B82}">
      <dgm:prSet/>
      <dgm:spPr/>
      <dgm:t>
        <a:bodyPr/>
        <a:lstStyle/>
        <a:p>
          <a:endParaRPr lang="it-IT"/>
        </a:p>
      </dgm:t>
    </dgm:pt>
    <dgm:pt modelId="{4BDEFB87-286B-4297-9B4C-84E1065AC96A}" type="sibTrans" cxnId="{1320435E-6D16-4785-A2C8-B3C8F9025B82}">
      <dgm:prSet/>
      <dgm:spPr/>
      <dgm:t>
        <a:bodyPr/>
        <a:lstStyle/>
        <a:p>
          <a:endParaRPr lang="it-IT"/>
        </a:p>
      </dgm:t>
    </dgm:pt>
    <dgm:pt modelId="{5811DC8E-D6BB-4DE9-8B02-B527162CE2E2}">
      <dgm:prSet phldrT="[Testo]"/>
      <dgm:spPr/>
      <dgm:t>
        <a:bodyPr/>
        <a:lstStyle/>
        <a:p>
          <a:pPr algn="ctr"/>
          <a:r>
            <a:rPr lang="it-IT" dirty="0" smtClean="0"/>
            <a:t>Abilità          </a:t>
          </a:r>
          <a:endParaRPr lang="it-IT" dirty="0"/>
        </a:p>
      </dgm:t>
    </dgm:pt>
    <dgm:pt modelId="{92F90B7F-E6CE-4F28-878F-4EA9EA7EC4CA}" type="parTrans" cxnId="{94434F01-CE21-4FBC-8E58-1286543C2A65}">
      <dgm:prSet/>
      <dgm:spPr/>
      <dgm:t>
        <a:bodyPr/>
        <a:lstStyle/>
        <a:p>
          <a:endParaRPr lang="it-IT"/>
        </a:p>
      </dgm:t>
    </dgm:pt>
    <dgm:pt modelId="{62519C68-520E-475A-BC4A-2317C41233A0}" type="sibTrans" cxnId="{94434F01-CE21-4FBC-8E58-1286543C2A65}">
      <dgm:prSet/>
      <dgm:spPr/>
      <dgm:t>
        <a:bodyPr/>
        <a:lstStyle/>
        <a:p>
          <a:endParaRPr lang="it-IT"/>
        </a:p>
      </dgm:t>
    </dgm:pt>
    <dgm:pt modelId="{3F8DD5C9-3E1F-471E-80AF-2FD61946C1DB}">
      <dgm:prSet phldrT="[Testo]"/>
      <dgm:spPr/>
      <dgm:t>
        <a:bodyPr/>
        <a:lstStyle/>
        <a:p>
          <a:r>
            <a:rPr lang="it-IT" dirty="0" smtClean="0"/>
            <a:t>Competenze</a:t>
          </a:r>
          <a:endParaRPr lang="it-IT" dirty="0"/>
        </a:p>
      </dgm:t>
    </dgm:pt>
    <dgm:pt modelId="{4020B62D-B002-4B0C-86CA-D0902D8572FF}" type="parTrans" cxnId="{2929A9D8-7690-468E-8652-D2ED3EB4C1FB}">
      <dgm:prSet/>
      <dgm:spPr/>
      <dgm:t>
        <a:bodyPr/>
        <a:lstStyle/>
        <a:p>
          <a:endParaRPr lang="it-IT"/>
        </a:p>
      </dgm:t>
    </dgm:pt>
    <dgm:pt modelId="{756F757D-F381-4DCC-8340-706B718ECD90}" type="sibTrans" cxnId="{2929A9D8-7690-468E-8652-D2ED3EB4C1FB}">
      <dgm:prSet/>
      <dgm:spPr/>
      <dgm:t>
        <a:bodyPr/>
        <a:lstStyle/>
        <a:p>
          <a:endParaRPr lang="it-IT"/>
        </a:p>
      </dgm:t>
    </dgm:pt>
    <dgm:pt modelId="{7794C1E2-B2AF-414E-AD97-95EABBBBC4FE}">
      <dgm:prSet phldrT="[Testo]"/>
      <dgm:spPr/>
      <dgm:t>
        <a:bodyPr/>
        <a:lstStyle/>
        <a:p>
          <a:pPr algn="ctr"/>
          <a:r>
            <a:rPr lang="it-IT" dirty="0" smtClean="0"/>
            <a:t>Conoscenze</a:t>
          </a:r>
          <a:endParaRPr lang="it-IT" dirty="0"/>
        </a:p>
      </dgm:t>
    </dgm:pt>
    <dgm:pt modelId="{8AE33FB6-49B1-4E4D-809A-58ED55910595}" type="sibTrans" cxnId="{B666E659-7B64-42E2-B05C-BC4BD243A832}">
      <dgm:prSet/>
      <dgm:spPr/>
      <dgm:t>
        <a:bodyPr/>
        <a:lstStyle/>
        <a:p>
          <a:endParaRPr lang="it-IT"/>
        </a:p>
      </dgm:t>
    </dgm:pt>
    <dgm:pt modelId="{72DB3089-486F-4C2E-B234-CDDA5516EEA7}" type="parTrans" cxnId="{B666E659-7B64-42E2-B05C-BC4BD243A832}">
      <dgm:prSet/>
      <dgm:spPr/>
      <dgm:t>
        <a:bodyPr/>
        <a:lstStyle/>
        <a:p>
          <a:endParaRPr lang="it-IT"/>
        </a:p>
      </dgm:t>
    </dgm:pt>
    <dgm:pt modelId="{99BBE707-42A5-4459-AAE7-A12B69B0254E}">
      <dgm:prSet phldrT="[Testo]" phldr="1"/>
      <dgm:spPr/>
      <dgm:t>
        <a:bodyPr/>
        <a:lstStyle/>
        <a:p>
          <a:endParaRPr lang="it-IT" dirty="0"/>
        </a:p>
      </dgm:t>
    </dgm:pt>
    <dgm:pt modelId="{087E96A1-F554-4A5F-AC41-C14E882687F9}" type="sibTrans" cxnId="{689EA51E-C22D-42A4-B157-F8F1852A2CA7}">
      <dgm:prSet/>
      <dgm:spPr/>
      <dgm:t>
        <a:bodyPr/>
        <a:lstStyle/>
        <a:p>
          <a:endParaRPr lang="it-IT"/>
        </a:p>
      </dgm:t>
    </dgm:pt>
    <dgm:pt modelId="{F0185ABF-F4BB-45FE-A4CD-1D3BE31B8DB0}" type="parTrans" cxnId="{689EA51E-C22D-42A4-B157-F8F1852A2CA7}">
      <dgm:prSet/>
      <dgm:spPr/>
      <dgm:t>
        <a:bodyPr/>
        <a:lstStyle/>
        <a:p>
          <a:endParaRPr lang="it-IT"/>
        </a:p>
      </dgm:t>
    </dgm:pt>
    <dgm:pt modelId="{CDAB28DA-1C49-4D9B-8ED1-0BAD6D14D9FF}" type="pres">
      <dgm:prSet presAssocID="{546A22A0-6562-4696-B51D-EE3206C065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2A91F3-E2A0-4A35-8359-3FE85D2DC413}" type="pres">
      <dgm:prSet presAssocID="{37460D52-EA92-4BD8-85C8-342F0BEBAA55}" presName="compositeNode" presStyleCnt="0">
        <dgm:presLayoutVars>
          <dgm:bulletEnabled val="1"/>
        </dgm:presLayoutVars>
      </dgm:prSet>
      <dgm:spPr/>
    </dgm:pt>
    <dgm:pt modelId="{FEBB97B5-A93A-4C8C-AB24-17744EF462CD}" type="pres">
      <dgm:prSet presAssocID="{37460D52-EA92-4BD8-85C8-342F0BEBAA55}" presName="bgRect" presStyleLbl="node1" presStyleIdx="0" presStyleCnt="3" custLinFactNeighborX="-6676" custLinFactNeighborY="-2027"/>
      <dgm:spPr/>
      <dgm:t>
        <a:bodyPr/>
        <a:lstStyle/>
        <a:p>
          <a:endParaRPr lang="it-IT"/>
        </a:p>
      </dgm:t>
    </dgm:pt>
    <dgm:pt modelId="{9D75E262-2524-4DA1-B545-F4102250571D}" type="pres">
      <dgm:prSet presAssocID="{37460D52-EA92-4BD8-85C8-342F0BEBAA5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1B56B2-B5CB-4582-9C65-EFC951FC11B0}" type="pres">
      <dgm:prSet presAssocID="{37460D52-EA92-4BD8-85C8-342F0BEBAA5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0C8B6C-2888-4F33-8402-47804A0BC1C8}" type="pres">
      <dgm:prSet presAssocID="{C5176BC3-8ADB-4A04-A0FF-27DE90B55AC9}" presName="hSp" presStyleCnt="0"/>
      <dgm:spPr/>
    </dgm:pt>
    <dgm:pt modelId="{A8A25816-73AC-48C4-B5A2-2D53500DB0A1}" type="pres">
      <dgm:prSet presAssocID="{C5176BC3-8ADB-4A04-A0FF-27DE90B55AC9}" presName="vProcSp" presStyleCnt="0"/>
      <dgm:spPr/>
    </dgm:pt>
    <dgm:pt modelId="{2470CA76-8F2E-4FC2-B4F7-F7B20B059F30}" type="pres">
      <dgm:prSet presAssocID="{C5176BC3-8ADB-4A04-A0FF-27DE90B55AC9}" presName="vSp1" presStyleCnt="0"/>
      <dgm:spPr/>
    </dgm:pt>
    <dgm:pt modelId="{2B698FA0-3AE9-4545-A1C2-4A51FA691E4B}" type="pres">
      <dgm:prSet presAssocID="{C5176BC3-8ADB-4A04-A0FF-27DE90B55AC9}" presName="simulatedConn" presStyleLbl="solidFgAcc1" presStyleIdx="0" presStyleCnt="2"/>
      <dgm:spPr/>
    </dgm:pt>
    <dgm:pt modelId="{50D63DB8-68FC-48FB-A974-B2E6EAF1DC27}" type="pres">
      <dgm:prSet presAssocID="{C5176BC3-8ADB-4A04-A0FF-27DE90B55AC9}" presName="vSp2" presStyleCnt="0"/>
      <dgm:spPr/>
    </dgm:pt>
    <dgm:pt modelId="{6EE4E468-E7D9-4925-B093-B39A604F5906}" type="pres">
      <dgm:prSet presAssocID="{C5176BC3-8ADB-4A04-A0FF-27DE90B55AC9}" presName="sibTrans" presStyleCnt="0"/>
      <dgm:spPr/>
    </dgm:pt>
    <dgm:pt modelId="{A271B74C-BD1B-4E6E-AEA2-01D3BB7D6CDE}" type="pres">
      <dgm:prSet presAssocID="{7040CFBC-5A48-4E80-BA9A-9834B3A7190E}" presName="compositeNode" presStyleCnt="0">
        <dgm:presLayoutVars>
          <dgm:bulletEnabled val="1"/>
        </dgm:presLayoutVars>
      </dgm:prSet>
      <dgm:spPr/>
    </dgm:pt>
    <dgm:pt modelId="{E6BDC042-2696-41E3-9AC5-19EAA933916A}" type="pres">
      <dgm:prSet presAssocID="{7040CFBC-5A48-4E80-BA9A-9834B3A7190E}" presName="bgRect" presStyleLbl="node1" presStyleIdx="1" presStyleCnt="3" custLinFactNeighborX="64" custLinFactNeighborY="-24324"/>
      <dgm:spPr/>
      <dgm:t>
        <a:bodyPr/>
        <a:lstStyle/>
        <a:p>
          <a:endParaRPr lang="it-IT"/>
        </a:p>
      </dgm:t>
    </dgm:pt>
    <dgm:pt modelId="{0D4BE3A9-1818-429C-90C4-F15791D150A5}" type="pres">
      <dgm:prSet presAssocID="{7040CFBC-5A48-4E80-BA9A-9834B3A7190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105F45-6654-40EE-B9F5-D37722121E25}" type="pres">
      <dgm:prSet presAssocID="{7040CFBC-5A48-4E80-BA9A-9834B3A7190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973139-0B5C-42EF-A89A-E838926D0318}" type="pres">
      <dgm:prSet presAssocID="{4BDEFB87-286B-4297-9B4C-84E1065AC96A}" presName="hSp" presStyleCnt="0"/>
      <dgm:spPr/>
    </dgm:pt>
    <dgm:pt modelId="{4D75EB5F-37C7-4FB0-8173-76AF963C0386}" type="pres">
      <dgm:prSet presAssocID="{4BDEFB87-286B-4297-9B4C-84E1065AC96A}" presName="vProcSp" presStyleCnt="0"/>
      <dgm:spPr/>
    </dgm:pt>
    <dgm:pt modelId="{1E577615-56AA-4FB6-A4AB-677386502105}" type="pres">
      <dgm:prSet presAssocID="{4BDEFB87-286B-4297-9B4C-84E1065AC96A}" presName="vSp1" presStyleCnt="0"/>
      <dgm:spPr/>
    </dgm:pt>
    <dgm:pt modelId="{B8B1D5D4-F0F9-44D2-86F1-EE3B4991E9D0}" type="pres">
      <dgm:prSet presAssocID="{4BDEFB87-286B-4297-9B4C-84E1065AC96A}" presName="simulatedConn" presStyleLbl="solidFgAcc1" presStyleIdx="1" presStyleCnt="2"/>
      <dgm:spPr/>
    </dgm:pt>
    <dgm:pt modelId="{32982A5B-EF7C-4C7F-A5BF-A85247D960F4}" type="pres">
      <dgm:prSet presAssocID="{4BDEFB87-286B-4297-9B4C-84E1065AC96A}" presName="vSp2" presStyleCnt="0"/>
      <dgm:spPr/>
    </dgm:pt>
    <dgm:pt modelId="{C896DF05-A279-4191-8D00-CB5ACFA167AC}" type="pres">
      <dgm:prSet presAssocID="{4BDEFB87-286B-4297-9B4C-84E1065AC96A}" presName="sibTrans" presStyleCnt="0"/>
      <dgm:spPr/>
    </dgm:pt>
    <dgm:pt modelId="{55B92A06-304B-4F44-BC2A-5A8F2314BA35}" type="pres">
      <dgm:prSet presAssocID="{99BBE707-42A5-4459-AAE7-A12B69B0254E}" presName="compositeNode" presStyleCnt="0">
        <dgm:presLayoutVars>
          <dgm:bulletEnabled val="1"/>
        </dgm:presLayoutVars>
      </dgm:prSet>
      <dgm:spPr/>
    </dgm:pt>
    <dgm:pt modelId="{A5343B30-985A-44F8-A8CD-5B9D817B5429}" type="pres">
      <dgm:prSet presAssocID="{99BBE707-42A5-4459-AAE7-A12B69B0254E}" presName="bgRect" presStyleLbl="node1" presStyleIdx="2" presStyleCnt="3"/>
      <dgm:spPr/>
      <dgm:t>
        <a:bodyPr/>
        <a:lstStyle/>
        <a:p>
          <a:endParaRPr lang="it-IT"/>
        </a:p>
      </dgm:t>
    </dgm:pt>
    <dgm:pt modelId="{72C48A78-0573-4A46-B8A5-0FF34DD45AB4}" type="pres">
      <dgm:prSet presAssocID="{99BBE707-42A5-4459-AAE7-A12B69B0254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A76EF07-0C05-4245-B997-7E1D56155326}" type="pres">
      <dgm:prSet presAssocID="{99BBE707-42A5-4459-AAE7-A12B69B0254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FD91755-31FA-441C-8C66-073160EDC994}" type="presOf" srcId="{5811DC8E-D6BB-4DE9-8B02-B527162CE2E2}" destId="{3C105F45-6654-40EE-B9F5-D37722121E25}" srcOrd="0" destOrd="0" presId="urn:microsoft.com/office/officeart/2005/8/layout/hProcess7#1"/>
    <dgm:cxn modelId="{B666E659-7B64-42E2-B05C-BC4BD243A832}" srcId="{37460D52-EA92-4BD8-85C8-342F0BEBAA55}" destId="{7794C1E2-B2AF-414E-AD97-95EABBBBC4FE}" srcOrd="0" destOrd="0" parTransId="{72DB3089-486F-4C2E-B234-CDDA5516EEA7}" sibTransId="{8AE33FB6-49B1-4E4D-809A-58ED55910595}"/>
    <dgm:cxn modelId="{1320435E-6D16-4785-A2C8-B3C8F9025B82}" srcId="{546A22A0-6562-4696-B51D-EE3206C065CD}" destId="{7040CFBC-5A48-4E80-BA9A-9834B3A7190E}" srcOrd="1" destOrd="0" parTransId="{80490DA1-97E3-4F42-A8C9-BA32EF01AD8D}" sibTransId="{4BDEFB87-286B-4297-9B4C-84E1065AC96A}"/>
    <dgm:cxn modelId="{BA537192-B010-47A2-834B-E4E0D398C18F}" type="presOf" srcId="{3F8DD5C9-3E1F-471E-80AF-2FD61946C1DB}" destId="{3A76EF07-0C05-4245-B997-7E1D56155326}" srcOrd="0" destOrd="0" presId="urn:microsoft.com/office/officeart/2005/8/layout/hProcess7#1"/>
    <dgm:cxn modelId="{1400B0BA-EF6F-4127-BAD3-8CFA5EE189F2}" type="presOf" srcId="{99BBE707-42A5-4459-AAE7-A12B69B0254E}" destId="{72C48A78-0573-4A46-B8A5-0FF34DD45AB4}" srcOrd="1" destOrd="0" presId="urn:microsoft.com/office/officeart/2005/8/layout/hProcess7#1"/>
    <dgm:cxn modelId="{0AB1247A-9C2A-4490-B799-1F684E48C045}" type="presOf" srcId="{546A22A0-6562-4696-B51D-EE3206C065CD}" destId="{CDAB28DA-1C49-4D9B-8ED1-0BAD6D14D9FF}" srcOrd="0" destOrd="0" presId="urn:microsoft.com/office/officeart/2005/8/layout/hProcess7#1"/>
    <dgm:cxn modelId="{B6F93A76-120C-4520-89F8-3394841AE281}" type="presOf" srcId="{37460D52-EA92-4BD8-85C8-342F0BEBAA55}" destId="{9D75E262-2524-4DA1-B545-F4102250571D}" srcOrd="1" destOrd="0" presId="urn:microsoft.com/office/officeart/2005/8/layout/hProcess7#1"/>
    <dgm:cxn modelId="{E888751A-2245-4587-8ADF-E9CD16D6155C}" type="presOf" srcId="{7794C1E2-B2AF-414E-AD97-95EABBBBC4FE}" destId="{4E1B56B2-B5CB-4582-9C65-EFC951FC11B0}" srcOrd="0" destOrd="0" presId="urn:microsoft.com/office/officeart/2005/8/layout/hProcess7#1"/>
    <dgm:cxn modelId="{94434F01-CE21-4FBC-8E58-1286543C2A65}" srcId="{7040CFBC-5A48-4E80-BA9A-9834B3A7190E}" destId="{5811DC8E-D6BB-4DE9-8B02-B527162CE2E2}" srcOrd="0" destOrd="0" parTransId="{92F90B7F-E6CE-4F28-878F-4EA9EA7EC4CA}" sibTransId="{62519C68-520E-475A-BC4A-2317C41233A0}"/>
    <dgm:cxn modelId="{2929A9D8-7690-468E-8652-D2ED3EB4C1FB}" srcId="{99BBE707-42A5-4459-AAE7-A12B69B0254E}" destId="{3F8DD5C9-3E1F-471E-80AF-2FD61946C1DB}" srcOrd="0" destOrd="0" parTransId="{4020B62D-B002-4B0C-86CA-D0902D8572FF}" sibTransId="{756F757D-F381-4DCC-8340-706B718ECD90}"/>
    <dgm:cxn modelId="{9036D263-B09F-4412-8BEC-53D978E4C1D6}" type="presOf" srcId="{7040CFBC-5A48-4E80-BA9A-9834B3A7190E}" destId="{E6BDC042-2696-41E3-9AC5-19EAA933916A}" srcOrd="0" destOrd="0" presId="urn:microsoft.com/office/officeart/2005/8/layout/hProcess7#1"/>
    <dgm:cxn modelId="{D42D39DA-9415-43DD-B4C6-DB6CC29C2732}" type="presOf" srcId="{7040CFBC-5A48-4E80-BA9A-9834B3A7190E}" destId="{0D4BE3A9-1818-429C-90C4-F15791D150A5}" srcOrd="1" destOrd="0" presId="urn:microsoft.com/office/officeart/2005/8/layout/hProcess7#1"/>
    <dgm:cxn modelId="{30B292D8-8D94-4FA0-8461-7F3644FF5101}" srcId="{546A22A0-6562-4696-B51D-EE3206C065CD}" destId="{37460D52-EA92-4BD8-85C8-342F0BEBAA55}" srcOrd="0" destOrd="0" parTransId="{BFDE8A77-08C9-4018-8DD5-EA42A6E1AF08}" sibTransId="{C5176BC3-8ADB-4A04-A0FF-27DE90B55AC9}"/>
    <dgm:cxn modelId="{3A7514C9-0E38-4A83-9696-91690B4BB7BC}" type="presOf" srcId="{99BBE707-42A5-4459-AAE7-A12B69B0254E}" destId="{A5343B30-985A-44F8-A8CD-5B9D817B5429}" srcOrd="0" destOrd="0" presId="urn:microsoft.com/office/officeart/2005/8/layout/hProcess7#1"/>
    <dgm:cxn modelId="{689EA51E-C22D-42A4-B157-F8F1852A2CA7}" srcId="{546A22A0-6562-4696-B51D-EE3206C065CD}" destId="{99BBE707-42A5-4459-AAE7-A12B69B0254E}" srcOrd="2" destOrd="0" parTransId="{F0185ABF-F4BB-45FE-A4CD-1D3BE31B8DB0}" sibTransId="{087E96A1-F554-4A5F-AC41-C14E882687F9}"/>
    <dgm:cxn modelId="{C85CA9DA-838F-4B67-8028-9A1582E1DB98}" type="presOf" srcId="{37460D52-EA92-4BD8-85C8-342F0BEBAA55}" destId="{FEBB97B5-A93A-4C8C-AB24-17744EF462CD}" srcOrd="0" destOrd="0" presId="urn:microsoft.com/office/officeart/2005/8/layout/hProcess7#1"/>
    <dgm:cxn modelId="{BE3BAA75-A60D-4C2F-9722-523D16EE386F}" type="presParOf" srcId="{CDAB28DA-1C49-4D9B-8ED1-0BAD6D14D9FF}" destId="{942A91F3-E2A0-4A35-8359-3FE85D2DC413}" srcOrd="0" destOrd="0" presId="urn:microsoft.com/office/officeart/2005/8/layout/hProcess7#1"/>
    <dgm:cxn modelId="{1E6AD868-F9B3-4514-AED5-43F6F3ADEA2D}" type="presParOf" srcId="{942A91F3-E2A0-4A35-8359-3FE85D2DC413}" destId="{FEBB97B5-A93A-4C8C-AB24-17744EF462CD}" srcOrd="0" destOrd="0" presId="urn:microsoft.com/office/officeart/2005/8/layout/hProcess7#1"/>
    <dgm:cxn modelId="{ACA23F9B-B68D-4DC6-AF0F-67284444E301}" type="presParOf" srcId="{942A91F3-E2A0-4A35-8359-3FE85D2DC413}" destId="{9D75E262-2524-4DA1-B545-F4102250571D}" srcOrd="1" destOrd="0" presId="urn:microsoft.com/office/officeart/2005/8/layout/hProcess7#1"/>
    <dgm:cxn modelId="{75C89C4F-F68D-4F86-AE84-A6ECD0BBAAB4}" type="presParOf" srcId="{942A91F3-E2A0-4A35-8359-3FE85D2DC413}" destId="{4E1B56B2-B5CB-4582-9C65-EFC951FC11B0}" srcOrd="2" destOrd="0" presId="urn:microsoft.com/office/officeart/2005/8/layout/hProcess7#1"/>
    <dgm:cxn modelId="{1CC02C97-61DC-4427-9125-6C70D7345B8E}" type="presParOf" srcId="{CDAB28DA-1C49-4D9B-8ED1-0BAD6D14D9FF}" destId="{270C8B6C-2888-4F33-8402-47804A0BC1C8}" srcOrd="1" destOrd="0" presId="urn:microsoft.com/office/officeart/2005/8/layout/hProcess7#1"/>
    <dgm:cxn modelId="{EA7FCD7C-CDA9-4A3B-B914-1ADDDEAA232E}" type="presParOf" srcId="{CDAB28DA-1C49-4D9B-8ED1-0BAD6D14D9FF}" destId="{A8A25816-73AC-48C4-B5A2-2D53500DB0A1}" srcOrd="2" destOrd="0" presId="urn:microsoft.com/office/officeart/2005/8/layout/hProcess7#1"/>
    <dgm:cxn modelId="{F1A5C674-91D7-4D2A-B2F8-393E644AFC66}" type="presParOf" srcId="{A8A25816-73AC-48C4-B5A2-2D53500DB0A1}" destId="{2470CA76-8F2E-4FC2-B4F7-F7B20B059F30}" srcOrd="0" destOrd="0" presId="urn:microsoft.com/office/officeart/2005/8/layout/hProcess7#1"/>
    <dgm:cxn modelId="{D6A5E200-D60B-47B6-9F8B-73AC3F955AF7}" type="presParOf" srcId="{A8A25816-73AC-48C4-B5A2-2D53500DB0A1}" destId="{2B698FA0-3AE9-4545-A1C2-4A51FA691E4B}" srcOrd="1" destOrd="0" presId="urn:microsoft.com/office/officeart/2005/8/layout/hProcess7#1"/>
    <dgm:cxn modelId="{963FC013-7885-4FF1-8BE6-243B7473C344}" type="presParOf" srcId="{A8A25816-73AC-48C4-B5A2-2D53500DB0A1}" destId="{50D63DB8-68FC-48FB-A974-B2E6EAF1DC27}" srcOrd="2" destOrd="0" presId="urn:microsoft.com/office/officeart/2005/8/layout/hProcess7#1"/>
    <dgm:cxn modelId="{1259B988-E407-4C00-97C5-3E0FEB3FE485}" type="presParOf" srcId="{CDAB28DA-1C49-4D9B-8ED1-0BAD6D14D9FF}" destId="{6EE4E468-E7D9-4925-B093-B39A604F5906}" srcOrd="3" destOrd="0" presId="urn:microsoft.com/office/officeart/2005/8/layout/hProcess7#1"/>
    <dgm:cxn modelId="{59022EB2-BF99-44EC-9C2C-E0F21A262A3A}" type="presParOf" srcId="{CDAB28DA-1C49-4D9B-8ED1-0BAD6D14D9FF}" destId="{A271B74C-BD1B-4E6E-AEA2-01D3BB7D6CDE}" srcOrd="4" destOrd="0" presId="urn:microsoft.com/office/officeart/2005/8/layout/hProcess7#1"/>
    <dgm:cxn modelId="{D65FDA5D-6C97-4B1C-AC49-2C6D969E891C}" type="presParOf" srcId="{A271B74C-BD1B-4E6E-AEA2-01D3BB7D6CDE}" destId="{E6BDC042-2696-41E3-9AC5-19EAA933916A}" srcOrd="0" destOrd="0" presId="urn:microsoft.com/office/officeart/2005/8/layout/hProcess7#1"/>
    <dgm:cxn modelId="{5A13E170-5CC2-4361-A9A3-D3F7FD1C420F}" type="presParOf" srcId="{A271B74C-BD1B-4E6E-AEA2-01D3BB7D6CDE}" destId="{0D4BE3A9-1818-429C-90C4-F15791D150A5}" srcOrd="1" destOrd="0" presId="urn:microsoft.com/office/officeart/2005/8/layout/hProcess7#1"/>
    <dgm:cxn modelId="{1BB8F747-E5F4-4C6D-B28F-4FD16A6ED8F9}" type="presParOf" srcId="{A271B74C-BD1B-4E6E-AEA2-01D3BB7D6CDE}" destId="{3C105F45-6654-40EE-B9F5-D37722121E25}" srcOrd="2" destOrd="0" presId="urn:microsoft.com/office/officeart/2005/8/layout/hProcess7#1"/>
    <dgm:cxn modelId="{D01F3B17-0A8E-4324-B4D8-2626DF4152F0}" type="presParOf" srcId="{CDAB28DA-1C49-4D9B-8ED1-0BAD6D14D9FF}" destId="{31973139-0B5C-42EF-A89A-E838926D0318}" srcOrd="5" destOrd="0" presId="urn:microsoft.com/office/officeart/2005/8/layout/hProcess7#1"/>
    <dgm:cxn modelId="{551B2692-19B1-45E2-8B82-1E0033B9720E}" type="presParOf" srcId="{CDAB28DA-1C49-4D9B-8ED1-0BAD6D14D9FF}" destId="{4D75EB5F-37C7-4FB0-8173-76AF963C0386}" srcOrd="6" destOrd="0" presId="urn:microsoft.com/office/officeart/2005/8/layout/hProcess7#1"/>
    <dgm:cxn modelId="{681E25A8-91DB-4080-9633-7CD00BE3E200}" type="presParOf" srcId="{4D75EB5F-37C7-4FB0-8173-76AF963C0386}" destId="{1E577615-56AA-4FB6-A4AB-677386502105}" srcOrd="0" destOrd="0" presId="urn:microsoft.com/office/officeart/2005/8/layout/hProcess7#1"/>
    <dgm:cxn modelId="{D7CB1B6D-F520-4527-8B0E-98B27AB64038}" type="presParOf" srcId="{4D75EB5F-37C7-4FB0-8173-76AF963C0386}" destId="{B8B1D5D4-F0F9-44D2-86F1-EE3B4991E9D0}" srcOrd="1" destOrd="0" presId="urn:microsoft.com/office/officeart/2005/8/layout/hProcess7#1"/>
    <dgm:cxn modelId="{48A1959A-A026-4164-B3FB-2C5E1F5B8AA9}" type="presParOf" srcId="{4D75EB5F-37C7-4FB0-8173-76AF963C0386}" destId="{32982A5B-EF7C-4C7F-A5BF-A85247D960F4}" srcOrd="2" destOrd="0" presId="urn:microsoft.com/office/officeart/2005/8/layout/hProcess7#1"/>
    <dgm:cxn modelId="{3F66296E-994A-41C0-81F5-776798BF3E47}" type="presParOf" srcId="{CDAB28DA-1C49-4D9B-8ED1-0BAD6D14D9FF}" destId="{C896DF05-A279-4191-8D00-CB5ACFA167AC}" srcOrd="7" destOrd="0" presId="urn:microsoft.com/office/officeart/2005/8/layout/hProcess7#1"/>
    <dgm:cxn modelId="{8BB206E1-8115-4361-A032-D5FFB0F587FD}" type="presParOf" srcId="{CDAB28DA-1C49-4D9B-8ED1-0BAD6D14D9FF}" destId="{55B92A06-304B-4F44-BC2A-5A8F2314BA35}" srcOrd="8" destOrd="0" presId="urn:microsoft.com/office/officeart/2005/8/layout/hProcess7#1"/>
    <dgm:cxn modelId="{B0C33043-2659-4A5A-A27F-00F210FD50AA}" type="presParOf" srcId="{55B92A06-304B-4F44-BC2A-5A8F2314BA35}" destId="{A5343B30-985A-44F8-A8CD-5B9D817B5429}" srcOrd="0" destOrd="0" presId="urn:microsoft.com/office/officeart/2005/8/layout/hProcess7#1"/>
    <dgm:cxn modelId="{AC54772E-3D01-4FA7-A3C8-8907620AA28F}" type="presParOf" srcId="{55B92A06-304B-4F44-BC2A-5A8F2314BA35}" destId="{72C48A78-0573-4A46-B8A5-0FF34DD45AB4}" srcOrd="1" destOrd="0" presId="urn:microsoft.com/office/officeart/2005/8/layout/hProcess7#1"/>
    <dgm:cxn modelId="{E57F458D-05BD-4795-9B4E-DFFD67580630}" type="presParOf" srcId="{55B92A06-304B-4F44-BC2A-5A8F2314BA35}" destId="{3A76EF07-0C05-4245-B997-7E1D56155326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6A22A0-6562-4696-B51D-EE3206C065CD}" type="doc">
      <dgm:prSet loTypeId="urn:microsoft.com/office/officeart/2005/8/layout/hProcess7#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it-IT"/>
        </a:p>
      </dgm:t>
    </dgm:pt>
    <dgm:pt modelId="{37460D52-EA92-4BD8-85C8-342F0BEBAA55}">
      <dgm:prSet phldrT="[Testo]" phldr="1"/>
      <dgm:spPr/>
      <dgm:t>
        <a:bodyPr/>
        <a:lstStyle/>
        <a:p>
          <a:endParaRPr lang="it-IT" dirty="0"/>
        </a:p>
      </dgm:t>
    </dgm:pt>
    <dgm:pt modelId="{BFDE8A77-08C9-4018-8DD5-EA42A6E1AF08}" type="parTrans" cxnId="{30B292D8-8D94-4FA0-8461-7F3644FF5101}">
      <dgm:prSet/>
      <dgm:spPr/>
      <dgm:t>
        <a:bodyPr/>
        <a:lstStyle/>
        <a:p>
          <a:endParaRPr lang="it-IT"/>
        </a:p>
      </dgm:t>
    </dgm:pt>
    <dgm:pt modelId="{C5176BC3-8ADB-4A04-A0FF-27DE90B55AC9}" type="sibTrans" cxnId="{30B292D8-8D94-4FA0-8461-7F3644FF5101}">
      <dgm:prSet/>
      <dgm:spPr/>
      <dgm:t>
        <a:bodyPr/>
        <a:lstStyle/>
        <a:p>
          <a:endParaRPr lang="it-IT"/>
        </a:p>
      </dgm:t>
    </dgm:pt>
    <dgm:pt modelId="{7040CFBC-5A48-4E80-BA9A-9834B3A7190E}">
      <dgm:prSet phldrT="[Testo]" phldr="1"/>
      <dgm:spPr/>
      <dgm:t>
        <a:bodyPr/>
        <a:lstStyle/>
        <a:p>
          <a:endParaRPr lang="it-IT" dirty="0"/>
        </a:p>
      </dgm:t>
    </dgm:pt>
    <dgm:pt modelId="{80490DA1-97E3-4F42-A8C9-BA32EF01AD8D}" type="parTrans" cxnId="{1320435E-6D16-4785-A2C8-B3C8F9025B82}">
      <dgm:prSet/>
      <dgm:spPr/>
      <dgm:t>
        <a:bodyPr/>
        <a:lstStyle/>
        <a:p>
          <a:endParaRPr lang="it-IT"/>
        </a:p>
      </dgm:t>
    </dgm:pt>
    <dgm:pt modelId="{4BDEFB87-286B-4297-9B4C-84E1065AC96A}" type="sibTrans" cxnId="{1320435E-6D16-4785-A2C8-B3C8F9025B82}">
      <dgm:prSet/>
      <dgm:spPr/>
      <dgm:t>
        <a:bodyPr/>
        <a:lstStyle/>
        <a:p>
          <a:endParaRPr lang="it-IT"/>
        </a:p>
      </dgm:t>
    </dgm:pt>
    <dgm:pt modelId="{5811DC8E-D6BB-4DE9-8B02-B527162CE2E2}">
      <dgm:prSet phldrT="[Testo]"/>
      <dgm:spPr/>
      <dgm:t>
        <a:bodyPr/>
        <a:lstStyle/>
        <a:p>
          <a:pPr algn="ctr"/>
          <a:r>
            <a:rPr lang="it-IT" dirty="0" smtClean="0"/>
            <a:t>Abilità          </a:t>
          </a:r>
          <a:endParaRPr lang="it-IT" dirty="0"/>
        </a:p>
      </dgm:t>
    </dgm:pt>
    <dgm:pt modelId="{92F90B7F-E6CE-4F28-878F-4EA9EA7EC4CA}" type="parTrans" cxnId="{94434F01-CE21-4FBC-8E58-1286543C2A65}">
      <dgm:prSet/>
      <dgm:spPr/>
      <dgm:t>
        <a:bodyPr/>
        <a:lstStyle/>
        <a:p>
          <a:endParaRPr lang="it-IT"/>
        </a:p>
      </dgm:t>
    </dgm:pt>
    <dgm:pt modelId="{62519C68-520E-475A-BC4A-2317C41233A0}" type="sibTrans" cxnId="{94434F01-CE21-4FBC-8E58-1286543C2A65}">
      <dgm:prSet/>
      <dgm:spPr/>
      <dgm:t>
        <a:bodyPr/>
        <a:lstStyle/>
        <a:p>
          <a:endParaRPr lang="it-IT"/>
        </a:p>
      </dgm:t>
    </dgm:pt>
    <dgm:pt modelId="{3F8DD5C9-3E1F-471E-80AF-2FD61946C1DB}">
      <dgm:prSet phldrT="[Testo]"/>
      <dgm:spPr/>
      <dgm:t>
        <a:bodyPr/>
        <a:lstStyle/>
        <a:p>
          <a:r>
            <a:rPr lang="it-IT" dirty="0" smtClean="0"/>
            <a:t>Competenze</a:t>
          </a:r>
          <a:endParaRPr lang="it-IT" dirty="0"/>
        </a:p>
      </dgm:t>
    </dgm:pt>
    <dgm:pt modelId="{4020B62D-B002-4B0C-86CA-D0902D8572FF}" type="parTrans" cxnId="{2929A9D8-7690-468E-8652-D2ED3EB4C1FB}">
      <dgm:prSet/>
      <dgm:spPr/>
      <dgm:t>
        <a:bodyPr/>
        <a:lstStyle/>
        <a:p>
          <a:endParaRPr lang="it-IT"/>
        </a:p>
      </dgm:t>
    </dgm:pt>
    <dgm:pt modelId="{756F757D-F381-4DCC-8340-706B718ECD90}" type="sibTrans" cxnId="{2929A9D8-7690-468E-8652-D2ED3EB4C1FB}">
      <dgm:prSet/>
      <dgm:spPr/>
      <dgm:t>
        <a:bodyPr/>
        <a:lstStyle/>
        <a:p>
          <a:endParaRPr lang="it-IT"/>
        </a:p>
      </dgm:t>
    </dgm:pt>
    <dgm:pt modelId="{7794C1E2-B2AF-414E-AD97-95EABBBBC4FE}">
      <dgm:prSet phldrT="[Testo]"/>
      <dgm:spPr/>
      <dgm:t>
        <a:bodyPr/>
        <a:lstStyle/>
        <a:p>
          <a:pPr algn="ctr"/>
          <a:r>
            <a:rPr lang="it-IT" dirty="0" smtClean="0"/>
            <a:t>Conoscenze</a:t>
          </a:r>
          <a:endParaRPr lang="it-IT" dirty="0"/>
        </a:p>
      </dgm:t>
    </dgm:pt>
    <dgm:pt modelId="{8AE33FB6-49B1-4E4D-809A-58ED55910595}" type="sibTrans" cxnId="{B666E659-7B64-42E2-B05C-BC4BD243A832}">
      <dgm:prSet/>
      <dgm:spPr/>
      <dgm:t>
        <a:bodyPr/>
        <a:lstStyle/>
        <a:p>
          <a:endParaRPr lang="it-IT"/>
        </a:p>
      </dgm:t>
    </dgm:pt>
    <dgm:pt modelId="{72DB3089-486F-4C2E-B234-CDDA5516EEA7}" type="parTrans" cxnId="{B666E659-7B64-42E2-B05C-BC4BD243A832}">
      <dgm:prSet/>
      <dgm:spPr/>
      <dgm:t>
        <a:bodyPr/>
        <a:lstStyle/>
        <a:p>
          <a:endParaRPr lang="it-IT"/>
        </a:p>
      </dgm:t>
    </dgm:pt>
    <dgm:pt modelId="{99BBE707-42A5-4459-AAE7-A12B69B0254E}">
      <dgm:prSet phldrT="[Testo]" phldr="1"/>
      <dgm:spPr/>
      <dgm:t>
        <a:bodyPr/>
        <a:lstStyle/>
        <a:p>
          <a:endParaRPr lang="it-IT" dirty="0"/>
        </a:p>
      </dgm:t>
    </dgm:pt>
    <dgm:pt modelId="{087E96A1-F554-4A5F-AC41-C14E882687F9}" type="sibTrans" cxnId="{689EA51E-C22D-42A4-B157-F8F1852A2CA7}">
      <dgm:prSet/>
      <dgm:spPr/>
      <dgm:t>
        <a:bodyPr/>
        <a:lstStyle/>
        <a:p>
          <a:endParaRPr lang="it-IT"/>
        </a:p>
      </dgm:t>
    </dgm:pt>
    <dgm:pt modelId="{F0185ABF-F4BB-45FE-A4CD-1D3BE31B8DB0}" type="parTrans" cxnId="{689EA51E-C22D-42A4-B157-F8F1852A2CA7}">
      <dgm:prSet/>
      <dgm:spPr/>
      <dgm:t>
        <a:bodyPr/>
        <a:lstStyle/>
        <a:p>
          <a:endParaRPr lang="it-IT"/>
        </a:p>
      </dgm:t>
    </dgm:pt>
    <dgm:pt modelId="{CDAB28DA-1C49-4D9B-8ED1-0BAD6D14D9FF}" type="pres">
      <dgm:prSet presAssocID="{546A22A0-6562-4696-B51D-EE3206C065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2A91F3-E2A0-4A35-8359-3FE85D2DC413}" type="pres">
      <dgm:prSet presAssocID="{37460D52-EA92-4BD8-85C8-342F0BEBAA55}" presName="compositeNode" presStyleCnt="0">
        <dgm:presLayoutVars>
          <dgm:bulletEnabled val="1"/>
        </dgm:presLayoutVars>
      </dgm:prSet>
      <dgm:spPr/>
    </dgm:pt>
    <dgm:pt modelId="{FEBB97B5-A93A-4C8C-AB24-17744EF462CD}" type="pres">
      <dgm:prSet presAssocID="{37460D52-EA92-4BD8-85C8-342F0BEBAA55}" presName="bgRect" presStyleLbl="node1" presStyleIdx="0" presStyleCnt="3" custLinFactNeighborX="-6676" custLinFactNeighborY="-2027"/>
      <dgm:spPr/>
      <dgm:t>
        <a:bodyPr/>
        <a:lstStyle/>
        <a:p>
          <a:endParaRPr lang="it-IT"/>
        </a:p>
      </dgm:t>
    </dgm:pt>
    <dgm:pt modelId="{9D75E262-2524-4DA1-B545-F4102250571D}" type="pres">
      <dgm:prSet presAssocID="{37460D52-EA92-4BD8-85C8-342F0BEBAA5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1B56B2-B5CB-4582-9C65-EFC951FC11B0}" type="pres">
      <dgm:prSet presAssocID="{37460D52-EA92-4BD8-85C8-342F0BEBAA5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0C8B6C-2888-4F33-8402-47804A0BC1C8}" type="pres">
      <dgm:prSet presAssocID="{C5176BC3-8ADB-4A04-A0FF-27DE90B55AC9}" presName="hSp" presStyleCnt="0"/>
      <dgm:spPr/>
    </dgm:pt>
    <dgm:pt modelId="{A8A25816-73AC-48C4-B5A2-2D53500DB0A1}" type="pres">
      <dgm:prSet presAssocID="{C5176BC3-8ADB-4A04-A0FF-27DE90B55AC9}" presName="vProcSp" presStyleCnt="0"/>
      <dgm:spPr/>
    </dgm:pt>
    <dgm:pt modelId="{2470CA76-8F2E-4FC2-B4F7-F7B20B059F30}" type="pres">
      <dgm:prSet presAssocID="{C5176BC3-8ADB-4A04-A0FF-27DE90B55AC9}" presName="vSp1" presStyleCnt="0"/>
      <dgm:spPr/>
    </dgm:pt>
    <dgm:pt modelId="{2B698FA0-3AE9-4545-A1C2-4A51FA691E4B}" type="pres">
      <dgm:prSet presAssocID="{C5176BC3-8ADB-4A04-A0FF-27DE90B55AC9}" presName="simulatedConn" presStyleLbl="solidFgAcc1" presStyleIdx="0" presStyleCnt="2"/>
      <dgm:spPr/>
    </dgm:pt>
    <dgm:pt modelId="{50D63DB8-68FC-48FB-A974-B2E6EAF1DC27}" type="pres">
      <dgm:prSet presAssocID="{C5176BC3-8ADB-4A04-A0FF-27DE90B55AC9}" presName="vSp2" presStyleCnt="0"/>
      <dgm:spPr/>
    </dgm:pt>
    <dgm:pt modelId="{6EE4E468-E7D9-4925-B093-B39A604F5906}" type="pres">
      <dgm:prSet presAssocID="{C5176BC3-8ADB-4A04-A0FF-27DE90B55AC9}" presName="sibTrans" presStyleCnt="0"/>
      <dgm:spPr/>
    </dgm:pt>
    <dgm:pt modelId="{A271B74C-BD1B-4E6E-AEA2-01D3BB7D6CDE}" type="pres">
      <dgm:prSet presAssocID="{7040CFBC-5A48-4E80-BA9A-9834B3A7190E}" presName="compositeNode" presStyleCnt="0">
        <dgm:presLayoutVars>
          <dgm:bulletEnabled val="1"/>
        </dgm:presLayoutVars>
      </dgm:prSet>
      <dgm:spPr/>
    </dgm:pt>
    <dgm:pt modelId="{E6BDC042-2696-41E3-9AC5-19EAA933916A}" type="pres">
      <dgm:prSet presAssocID="{7040CFBC-5A48-4E80-BA9A-9834B3A7190E}" presName="bgRect" presStyleLbl="node1" presStyleIdx="1" presStyleCnt="3" custLinFactNeighborX="64" custLinFactNeighborY="-24324"/>
      <dgm:spPr/>
      <dgm:t>
        <a:bodyPr/>
        <a:lstStyle/>
        <a:p>
          <a:endParaRPr lang="it-IT"/>
        </a:p>
      </dgm:t>
    </dgm:pt>
    <dgm:pt modelId="{0D4BE3A9-1818-429C-90C4-F15791D150A5}" type="pres">
      <dgm:prSet presAssocID="{7040CFBC-5A48-4E80-BA9A-9834B3A7190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105F45-6654-40EE-B9F5-D37722121E25}" type="pres">
      <dgm:prSet presAssocID="{7040CFBC-5A48-4E80-BA9A-9834B3A7190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973139-0B5C-42EF-A89A-E838926D0318}" type="pres">
      <dgm:prSet presAssocID="{4BDEFB87-286B-4297-9B4C-84E1065AC96A}" presName="hSp" presStyleCnt="0"/>
      <dgm:spPr/>
    </dgm:pt>
    <dgm:pt modelId="{4D75EB5F-37C7-4FB0-8173-76AF963C0386}" type="pres">
      <dgm:prSet presAssocID="{4BDEFB87-286B-4297-9B4C-84E1065AC96A}" presName="vProcSp" presStyleCnt="0"/>
      <dgm:spPr/>
    </dgm:pt>
    <dgm:pt modelId="{1E577615-56AA-4FB6-A4AB-677386502105}" type="pres">
      <dgm:prSet presAssocID="{4BDEFB87-286B-4297-9B4C-84E1065AC96A}" presName="vSp1" presStyleCnt="0"/>
      <dgm:spPr/>
    </dgm:pt>
    <dgm:pt modelId="{B8B1D5D4-F0F9-44D2-86F1-EE3B4991E9D0}" type="pres">
      <dgm:prSet presAssocID="{4BDEFB87-286B-4297-9B4C-84E1065AC96A}" presName="simulatedConn" presStyleLbl="solidFgAcc1" presStyleIdx="1" presStyleCnt="2"/>
      <dgm:spPr/>
    </dgm:pt>
    <dgm:pt modelId="{32982A5B-EF7C-4C7F-A5BF-A85247D960F4}" type="pres">
      <dgm:prSet presAssocID="{4BDEFB87-286B-4297-9B4C-84E1065AC96A}" presName="vSp2" presStyleCnt="0"/>
      <dgm:spPr/>
    </dgm:pt>
    <dgm:pt modelId="{C896DF05-A279-4191-8D00-CB5ACFA167AC}" type="pres">
      <dgm:prSet presAssocID="{4BDEFB87-286B-4297-9B4C-84E1065AC96A}" presName="sibTrans" presStyleCnt="0"/>
      <dgm:spPr/>
    </dgm:pt>
    <dgm:pt modelId="{55B92A06-304B-4F44-BC2A-5A8F2314BA35}" type="pres">
      <dgm:prSet presAssocID="{99BBE707-42A5-4459-AAE7-A12B69B0254E}" presName="compositeNode" presStyleCnt="0">
        <dgm:presLayoutVars>
          <dgm:bulletEnabled val="1"/>
        </dgm:presLayoutVars>
      </dgm:prSet>
      <dgm:spPr/>
    </dgm:pt>
    <dgm:pt modelId="{A5343B30-985A-44F8-A8CD-5B9D817B5429}" type="pres">
      <dgm:prSet presAssocID="{99BBE707-42A5-4459-AAE7-A12B69B0254E}" presName="bgRect" presStyleLbl="node1" presStyleIdx="2" presStyleCnt="3"/>
      <dgm:spPr/>
      <dgm:t>
        <a:bodyPr/>
        <a:lstStyle/>
        <a:p>
          <a:endParaRPr lang="it-IT"/>
        </a:p>
      </dgm:t>
    </dgm:pt>
    <dgm:pt modelId="{72C48A78-0573-4A46-B8A5-0FF34DD45AB4}" type="pres">
      <dgm:prSet presAssocID="{99BBE707-42A5-4459-AAE7-A12B69B0254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A76EF07-0C05-4245-B997-7E1D56155326}" type="pres">
      <dgm:prSet presAssocID="{99BBE707-42A5-4459-AAE7-A12B69B0254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575A13C-12A1-49A8-9E65-9494CFEB4445}" type="presOf" srcId="{7040CFBC-5A48-4E80-BA9A-9834B3A7190E}" destId="{E6BDC042-2696-41E3-9AC5-19EAA933916A}" srcOrd="0" destOrd="0" presId="urn:microsoft.com/office/officeart/2005/8/layout/hProcess7#2"/>
    <dgm:cxn modelId="{B666E659-7B64-42E2-B05C-BC4BD243A832}" srcId="{37460D52-EA92-4BD8-85C8-342F0BEBAA55}" destId="{7794C1E2-B2AF-414E-AD97-95EABBBBC4FE}" srcOrd="0" destOrd="0" parTransId="{72DB3089-486F-4C2E-B234-CDDA5516EEA7}" sibTransId="{8AE33FB6-49B1-4E4D-809A-58ED55910595}"/>
    <dgm:cxn modelId="{1320435E-6D16-4785-A2C8-B3C8F9025B82}" srcId="{546A22A0-6562-4696-B51D-EE3206C065CD}" destId="{7040CFBC-5A48-4E80-BA9A-9834B3A7190E}" srcOrd="1" destOrd="0" parTransId="{80490DA1-97E3-4F42-A8C9-BA32EF01AD8D}" sibTransId="{4BDEFB87-286B-4297-9B4C-84E1065AC96A}"/>
    <dgm:cxn modelId="{0CC5F8BC-2CE2-4EA9-BDA3-ABAC54F76508}" type="presOf" srcId="{7794C1E2-B2AF-414E-AD97-95EABBBBC4FE}" destId="{4E1B56B2-B5CB-4582-9C65-EFC951FC11B0}" srcOrd="0" destOrd="0" presId="urn:microsoft.com/office/officeart/2005/8/layout/hProcess7#2"/>
    <dgm:cxn modelId="{C0AFE9EA-6786-4BAF-8D94-9C45E8D53061}" type="presOf" srcId="{7040CFBC-5A48-4E80-BA9A-9834B3A7190E}" destId="{0D4BE3A9-1818-429C-90C4-F15791D150A5}" srcOrd="1" destOrd="0" presId="urn:microsoft.com/office/officeart/2005/8/layout/hProcess7#2"/>
    <dgm:cxn modelId="{E6E2FE11-3AA4-4FE3-B602-68855356E7ED}" type="presOf" srcId="{37460D52-EA92-4BD8-85C8-342F0BEBAA55}" destId="{FEBB97B5-A93A-4C8C-AB24-17744EF462CD}" srcOrd="0" destOrd="0" presId="urn:microsoft.com/office/officeart/2005/8/layout/hProcess7#2"/>
    <dgm:cxn modelId="{751FEE7E-8C30-42AD-A014-5FB7411738A1}" type="presOf" srcId="{99BBE707-42A5-4459-AAE7-A12B69B0254E}" destId="{A5343B30-985A-44F8-A8CD-5B9D817B5429}" srcOrd="0" destOrd="0" presId="urn:microsoft.com/office/officeart/2005/8/layout/hProcess7#2"/>
    <dgm:cxn modelId="{94434F01-CE21-4FBC-8E58-1286543C2A65}" srcId="{7040CFBC-5A48-4E80-BA9A-9834B3A7190E}" destId="{5811DC8E-D6BB-4DE9-8B02-B527162CE2E2}" srcOrd="0" destOrd="0" parTransId="{92F90B7F-E6CE-4F28-878F-4EA9EA7EC4CA}" sibTransId="{62519C68-520E-475A-BC4A-2317C41233A0}"/>
    <dgm:cxn modelId="{2929A9D8-7690-468E-8652-D2ED3EB4C1FB}" srcId="{99BBE707-42A5-4459-AAE7-A12B69B0254E}" destId="{3F8DD5C9-3E1F-471E-80AF-2FD61946C1DB}" srcOrd="0" destOrd="0" parTransId="{4020B62D-B002-4B0C-86CA-D0902D8572FF}" sibTransId="{756F757D-F381-4DCC-8340-706B718ECD90}"/>
    <dgm:cxn modelId="{1942846A-89E1-4BE6-A14B-DCC3531F6638}" type="presOf" srcId="{3F8DD5C9-3E1F-471E-80AF-2FD61946C1DB}" destId="{3A76EF07-0C05-4245-B997-7E1D56155326}" srcOrd="0" destOrd="0" presId="urn:microsoft.com/office/officeart/2005/8/layout/hProcess7#2"/>
    <dgm:cxn modelId="{53D36BB8-C9E5-47B4-82B3-8522BB61E30E}" type="presOf" srcId="{5811DC8E-D6BB-4DE9-8B02-B527162CE2E2}" destId="{3C105F45-6654-40EE-B9F5-D37722121E25}" srcOrd="0" destOrd="0" presId="urn:microsoft.com/office/officeart/2005/8/layout/hProcess7#2"/>
    <dgm:cxn modelId="{30B292D8-8D94-4FA0-8461-7F3644FF5101}" srcId="{546A22A0-6562-4696-B51D-EE3206C065CD}" destId="{37460D52-EA92-4BD8-85C8-342F0BEBAA55}" srcOrd="0" destOrd="0" parTransId="{BFDE8A77-08C9-4018-8DD5-EA42A6E1AF08}" sibTransId="{C5176BC3-8ADB-4A04-A0FF-27DE90B55AC9}"/>
    <dgm:cxn modelId="{58C87DAC-3020-49EC-80E2-BC3A126C39F7}" type="presOf" srcId="{546A22A0-6562-4696-B51D-EE3206C065CD}" destId="{CDAB28DA-1C49-4D9B-8ED1-0BAD6D14D9FF}" srcOrd="0" destOrd="0" presId="urn:microsoft.com/office/officeart/2005/8/layout/hProcess7#2"/>
    <dgm:cxn modelId="{689EA51E-C22D-42A4-B157-F8F1852A2CA7}" srcId="{546A22A0-6562-4696-B51D-EE3206C065CD}" destId="{99BBE707-42A5-4459-AAE7-A12B69B0254E}" srcOrd="2" destOrd="0" parTransId="{F0185ABF-F4BB-45FE-A4CD-1D3BE31B8DB0}" sibTransId="{087E96A1-F554-4A5F-AC41-C14E882687F9}"/>
    <dgm:cxn modelId="{C938C175-C66C-4A44-9274-3C723A5DDA9B}" type="presOf" srcId="{37460D52-EA92-4BD8-85C8-342F0BEBAA55}" destId="{9D75E262-2524-4DA1-B545-F4102250571D}" srcOrd="1" destOrd="0" presId="urn:microsoft.com/office/officeart/2005/8/layout/hProcess7#2"/>
    <dgm:cxn modelId="{5C915306-F01D-4C0C-B90E-8CC2B1120137}" type="presOf" srcId="{99BBE707-42A5-4459-AAE7-A12B69B0254E}" destId="{72C48A78-0573-4A46-B8A5-0FF34DD45AB4}" srcOrd="1" destOrd="0" presId="urn:microsoft.com/office/officeart/2005/8/layout/hProcess7#2"/>
    <dgm:cxn modelId="{5E190353-7570-4577-A50F-A067406BE468}" type="presParOf" srcId="{CDAB28DA-1C49-4D9B-8ED1-0BAD6D14D9FF}" destId="{942A91F3-E2A0-4A35-8359-3FE85D2DC413}" srcOrd="0" destOrd="0" presId="urn:microsoft.com/office/officeart/2005/8/layout/hProcess7#2"/>
    <dgm:cxn modelId="{F4F0EBDA-D7E3-4E95-B945-101F67B1DD5B}" type="presParOf" srcId="{942A91F3-E2A0-4A35-8359-3FE85D2DC413}" destId="{FEBB97B5-A93A-4C8C-AB24-17744EF462CD}" srcOrd="0" destOrd="0" presId="urn:microsoft.com/office/officeart/2005/8/layout/hProcess7#2"/>
    <dgm:cxn modelId="{D89D9FBA-F5FD-467B-8376-00784F3CF760}" type="presParOf" srcId="{942A91F3-E2A0-4A35-8359-3FE85D2DC413}" destId="{9D75E262-2524-4DA1-B545-F4102250571D}" srcOrd="1" destOrd="0" presId="urn:microsoft.com/office/officeart/2005/8/layout/hProcess7#2"/>
    <dgm:cxn modelId="{57ABB391-6D4B-489D-8052-0BCC8376F383}" type="presParOf" srcId="{942A91F3-E2A0-4A35-8359-3FE85D2DC413}" destId="{4E1B56B2-B5CB-4582-9C65-EFC951FC11B0}" srcOrd="2" destOrd="0" presId="urn:microsoft.com/office/officeart/2005/8/layout/hProcess7#2"/>
    <dgm:cxn modelId="{2B1F91B7-434A-496E-95F7-7AD81E2E41BD}" type="presParOf" srcId="{CDAB28DA-1C49-4D9B-8ED1-0BAD6D14D9FF}" destId="{270C8B6C-2888-4F33-8402-47804A0BC1C8}" srcOrd="1" destOrd="0" presId="urn:microsoft.com/office/officeart/2005/8/layout/hProcess7#2"/>
    <dgm:cxn modelId="{A3566BAF-504F-4C84-95C6-C6F61817D4FB}" type="presParOf" srcId="{CDAB28DA-1C49-4D9B-8ED1-0BAD6D14D9FF}" destId="{A8A25816-73AC-48C4-B5A2-2D53500DB0A1}" srcOrd="2" destOrd="0" presId="urn:microsoft.com/office/officeart/2005/8/layout/hProcess7#2"/>
    <dgm:cxn modelId="{E895C038-51BD-4CF2-8CD9-FD368B045D01}" type="presParOf" srcId="{A8A25816-73AC-48C4-B5A2-2D53500DB0A1}" destId="{2470CA76-8F2E-4FC2-B4F7-F7B20B059F30}" srcOrd="0" destOrd="0" presId="urn:microsoft.com/office/officeart/2005/8/layout/hProcess7#2"/>
    <dgm:cxn modelId="{ED4A4C71-234A-4D34-AEDF-BD1AFF8A93EB}" type="presParOf" srcId="{A8A25816-73AC-48C4-B5A2-2D53500DB0A1}" destId="{2B698FA0-3AE9-4545-A1C2-4A51FA691E4B}" srcOrd="1" destOrd="0" presId="urn:microsoft.com/office/officeart/2005/8/layout/hProcess7#2"/>
    <dgm:cxn modelId="{1AAB7011-5551-44FA-97C1-AC0C31F790AC}" type="presParOf" srcId="{A8A25816-73AC-48C4-B5A2-2D53500DB0A1}" destId="{50D63DB8-68FC-48FB-A974-B2E6EAF1DC27}" srcOrd="2" destOrd="0" presId="urn:microsoft.com/office/officeart/2005/8/layout/hProcess7#2"/>
    <dgm:cxn modelId="{1FEFD2A8-097E-4113-A0BA-56030E43B4ED}" type="presParOf" srcId="{CDAB28DA-1C49-4D9B-8ED1-0BAD6D14D9FF}" destId="{6EE4E468-E7D9-4925-B093-B39A604F5906}" srcOrd="3" destOrd="0" presId="urn:microsoft.com/office/officeart/2005/8/layout/hProcess7#2"/>
    <dgm:cxn modelId="{BAD1EDF5-BE10-403A-AD27-5E4A98482D67}" type="presParOf" srcId="{CDAB28DA-1C49-4D9B-8ED1-0BAD6D14D9FF}" destId="{A271B74C-BD1B-4E6E-AEA2-01D3BB7D6CDE}" srcOrd="4" destOrd="0" presId="urn:microsoft.com/office/officeart/2005/8/layout/hProcess7#2"/>
    <dgm:cxn modelId="{E88B253D-6DFC-4AC3-B66C-F58BBFD76F56}" type="presParOf" srcId="{A271B74C-BD1B-4E6E-AEA2-01D3BB7D6CDE}" destId="{E6BDC042-2696-41E3-9AC5-19EAA933916A}" srcOrd="0" destOrd="0" presId="urn:microsoft.com/office/officeart/2005/8/layout/hProcess7#2"/>
    <dgm:cxn modelId="{1E62846B-F906-44D6-BAC2-A1933060C526}" type="presParOf" srcId="{A271B74C-BD1B-4E6E-AEA2-01D3BB7D6CDE}" destId="{0D4BE3A9-1818-429C-90C4-F15791D150A5}" srcOrd="1" destOrd="0" presId="urn:microsoft.com/office/officeart/2005/8/layout/hProcess7#2"/>
    <dgm:cxn modelId="{38844A18-FAFE-4A3F-985E-15730BC98BF5}" type="presParOf" srcId="{A271B74C-BD1B-4E6E-AEA2-01D3BB7D6CDE}" destId="{3C105F45-6654-40EE-B9F5-D37722121E25}" srcOrd="2" destOrd="0" presId="urn:microsoft.com/office/officeart/2005/8/layout/hProcess7#2"/>
    <dgm:cxn modelId="{B66AB535-0D0D-43DE-AB40-DBAA54EAC1C1}" type="presParOf" srcId="{CDAB28DA-1C49-4D9B-8ED1-0BAD6D14D9FF}" destId="{31973139-0B5C-42EF-A89A-E838926D0318}" srcOrd="5" destOrd="0" presId="urn:microsoft.com/office/officeart/2005/8/layout/hProcess7#2"/>
    <dgm:cxn modelId="{6CCB9AFA-64FF-4D1E-B968-66AE52EEF1A0}" type="presParOf" srcId="{CDAB28DA-1C49-4D9B-8ED1-0BAD6D14D9FF}" destId="{4D75EB5F-37C7-4FB0-8173-76AF963C0386}" srcOrd="6" destOrd="0" presId="urn:microsoft.com/office/officeart/2005/8/layout/hProcess7#2"/>
    <dgm:cxn modelId="{1828674E-40B4-476B-AAEC-9F57F24AF0A4}" type="presParOf" srcId="{4D75EB5F-37C7-4FB0-8173-76AF963C0386}" destId="{1E577615-56AA-4FB6-A4AB-677386502105}" srcOrd="0" destOrd="0" presId="urn:microsoft.com/office/officeart/2005/8/layout/hProcess7#2"/>
    <dgm:cxn modelId="{29FBB98C-5C88-4306-A355-EB85BCFABDF5}" type="presParOf" srcId="{4D75EB5F-37C7-4FB0-8173-76AF963C0386}" destId="{B8B1D5D4-F0F9-44D2-86F1-EE3B4991E9D0}" srcOrd="1" destOrd="0" presId="urn:microsoft.com/office/officeart/2005/8/layout/hProcess7#2"/>
    <dgm:cxn modelId="{65A3A8CA-0851-405F-A226-F4FF9ECFA9F2}" type="presParOf" srcId="{4D75EB5F-37C7-4FB0-8173-76AF963C0386}" destId="{32982A5B-EF7C-4C7F-A5BF-A85247D960F4}" srcOrd="2" destOrd="0" presId="urn:microsoft.com/office/officeart/2005/8/layout/hProcess7#2"/>
    <dgm:cxn modelId="{0101600F-49B4-44DE-9F66-33EC2812B8A8}" type="presParOf" srcId="{CDAB28DA-1C49-4D9B-8ED1-0BAD6D14D9FF}" destId="{C896DF05-A279-4191-8D00-CB5ACFA167AC}" srcOrd="7" destOrd="0" presId="urn:microsoft.com/office/officeart/2005/8/layout/hProcess7#2"/>
    <dgm:cxn modelId="{01239B94-D164-4AE1-93CA-92387AA8804B}" type="presParOf" srcId="{CDAB28DA-1C49-4D9B-8ED1-0BAD6D14D9FF}" destId="{55B92A06-304B-4F44-BC2A-5A8F2314BA35}" srcOrd="8" destOrd="0" presId="urn:microsoft.com/office/officeart/2005/8/layout/hProcess7#2"/>
    <dgm:cxn modelId="{3F2FEF48-AD96-4079-9D3E-D51FAA0405BB}" type="presParOf" srcId="{55B92A06-304B-4F44-BC2A-5A8F2314BA35}" destId="{A5343B30-985A-44F8-A8CD-5B9D817B5429}" srcOrd="0" destOrd="0" presId="urn:microsoft.com/office/officeart/2005/8/layout/hProcess7#2"/>
    <dgm:cxn modelId="{A15894E3-D321-4F16-BF64-C90D6BA19FDF}" type="presParOf" srcId="{55B92A06-304B-4F44-BC2A-5A8F2314BA35}" destId="{72C48A78-0573-4A46-B8A5-0FF34DD45AB4}" srcOrd="1" destOrd="0" presId="urn:microsoft.com/office/officeart/2005/8/layout/hProcess7#2"/>
    <dgm:cxn modelId="{32A5795B-6BC9-4001-8092-DF1D467F97DD}" type="presParOf" srcId="{55B92A06-304B-4F44-BC2A-5A8F2314BA35}" destId="{3A76EF07-0C05-4245-B997-7E1D56155326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6A22A0-6562-4696-B51D-EE3206C065CD}" type="doc">
      <dgm:prSet loTypeId="urn:microsoft.com/office/officeart/2005/8/layout/hProcess7#3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it-IT"/>
        </a:p>
      </dgm:t>
    </dgm:pt>
    <dgm:pt modelId="{37460D52-EA92-4BD8-85C8-342F0BEBAA55}">
      <dgm:prSet phldrT="[Testo]" phldr="1"/>
      <dgm:spPr/>
      <dgm:t>
        <a:bodyPr/>
        <a:lstStyle/>
        <a:p>
          <a:endParaRPr lang="it-IT" dirty="0"/>
        </a:p>
      </dgm:t>
    </dgm:pt>
    <dgm:pt modelId="{BFDE8A77-08C9-4018-8DD5-EA42A6E1AF08}" type="parTrans" cxnId="{30B292D8-8D94-4FA0-8461-7F3644FF5101}">
      <dgm:prSet/>
      <dgm:spPr/>
      <dgm:t>
        <a:bodyPr/>
        <a:lstStyle/>
        <a:p>
          <a:endParaRPr lang="it-IT"/>
        </a:p>
      </dgm:t>
    </dgm:pt>
    <dgm:pt modelId="{C5176BC3-8ADB-4A04-A0FF-27DE90B55AC9}" type="sibTrans" cxnId="{30B292D8-8D94-4FA0-8461-7F3644FF5101}">
      <dgm:prSet/>
      <dgm:spPr/>
      <dgm:t>
        <a:bodyPr/>
        <a:lstStyle/>
        <a:p>
          <a:endParaRPr lang="it-IT"/>
        </a:p>
      </dgm:t>
    </dgm:pt>
    <dgm:pt modelId="{7040CFBC-5A48-4E80-BA9A-9834B3A7190E}">
      <dgm:prSet phldrT="[Testo]" phldr="1"/>
      <dgm:spPr/>
      <dgm:t>
        <a:bodyPr/>
        <a:lstStyle/>
        <a:p>
          <a:endParaRPr lang="it-IT" dirty="0"/>
        </a:p>
      </dgm:t>
    </dgm:pt>
    <dgm:pt modelId="{80490DA1-97E3-4F42-A8C9-BA32EF01AD8D}" type="parTrans" cxnId="{1320435E-6D16-4785-A2C8-B3C8F9025B82}">
      <dgm:prSet/>
      <dgm:spPr/>
      <dgm:t>
        <a:bodyPr/>
        <a:lstStyle/>
        <a:p>
          <a:endParaRPr lang="it-IT"/>
        </a:p>
      </dgm:t>
    </dgm:pt>
    <dgm:pt modelId="{4BDEFB87-286B-4297-9B4C-84E1065AC96A}" type="sibTrans" cxnId="{1320435E-6D16-4785-A2C8-B3C8F9025B82}">
      <dgm:prSet/>
      <dgm:spPr/>
      <dgm:t>
        <a:bodyPr/>
        <a:lstStyle/>
        <a:p>
          <a:endParaRPr lang="it-IT"/>
        </a:p>
      </dgm:t>
    </dgm:pt>
    <dgm:pt modelId="{5811DC8E-D6BB-4DE9-8B02-B527162CE2E2}">
      <dgm:prSet phldrT="[Testo]"/>
      <dgm:spPr/>
      <dgm:t>
        <a:bodyPr/>
        <a:lstStyle/>
        <a:p>
          <a:pPr algn="ctr"/>
          <a:r>
            <a:rPr lang="it-IT" dirty="0" smtClean="0"/>
            <a:t>Abilità          </a:t>
          </a:r>
          <a:endParaRPr lang="it-IT" dirty="0"/>
        </a:p>
      </dgm:t>
    </dgm:pt>
    <dgm:pt modelId="{92F90B7F-E6CE-4F28-878F-4EA9EA7EC4CA}" type="parTrans" cxnId="{94434F01-CE21-4FBC-8E58-1286543C2A65}">
      <dgm:prSet/>
      <dgm:spPr/>
      <dgm:t>
        <a:bodyPr/>
        <a:lstStyle/>
        <a:p>
          <a:endParaRPr lang="it-IT"/>
        </a:p>
      </dgm:t>
    </dgm:pt>
    <dgm:pt modelId="{62519C68-520E-475A-BC4A-2317C41233A0}" type="sibTrans" cxnId="{94434F01-CE21-4FBC-8E58-1286543C2A65}">
      <dgm:prSet/>
      <dgm:spPr/>
      <dgm:t>
        <a:bodyPr/>
        <a:lstStyle/>
        <a:p>
          <a:endParaRPr lang="it-IT"/>
        </a:p>
      </dgm:t>
    </dgm:pt>
    <dgm:pt modelId="{3F8DD5C9-3E1F-471E-80AF-2FD61946C1DB}">
      <dgm:prSet phldrT="[Testo]"/>
      <dgm:spPr/>
      <dgm:t>
        <a:bodyPr/>
        <a:lstStyle/>
        <a:p>
          <a:r>
            <a:rPr lang="it-IT" dirty="0" smtClean="0"/>
            <a:t>Competenze</a:t>
          </a:r>
          <a:endParaRPr lang="it-IT" dirty="0"/>
        </a:p>
      </dgm:t>
    </dgm:pt>
    <dgm:pt modelId="{4020B62D-B002-4B0C-86CA-D0902D8572FF}" type="parTrans" cxnId="{2929A9D8-7690-468E-8652-D2ED3EB4C1FB}">
      <dgm:prSet/>
      <dgm:spPr/>
      <dgm:t>
        <a:bodyPr/>
        <a:lstStyle/>
        <a:p>
          <a:endParaRPr lang="it-IT"/>
        </a:p>
      </dgm:t>
    </dgm:pt>
    <dgm:pt modelId="{756F757D-F381-4DCC-8340-706B718ECD90}" type="sibTrans" cxnId="{2929A9D8-7690-468E-8652-D2ED3EB4C1FB}">
      <dgm:prSet/>
      <dgm:spPr/>
      <dgm:t>
        <a:bodyPr/>
        <a:lstStyle/>
        <a:p>
          <a:endParaRPr lang="it-IT"/>
        </a:p>
      </dgm:t>
    </dgm:pt>
    <dgm:pt modelId="{7794C1E2-B2AF-414E-AD97-95EABBBBC4FE}">
      <dgm:prSet phldrT="[Testo]"/>
      <dgm:spPr/>
      <dgm:t>
        <a:bodyPr/>
        <a:lstStyle/>
        <a:p>
          <a:pPr algn="ctr"/>
          <a:r>
            <a:rPr lang="it-IT" dirty="0" smtClean="0"/>
            <a:t>Conoscenze</a:t>
          </a:r>
          <a:endParaRPr lang="it-IT" dirty="0"/>
        </a:p>
      </dgm:t>
    </dgm:pt>
    <dgm:pt modelId="{8AE33FB6-49B1-4E4D-809A-58ED55910595}" type="sibTrans" cxnId="{B666E659-7B64-42E2-B05C-BC4BD243A832}">
      <dgm:prSet/>
      <dgm:spPr/>
      <dgm:t>
        <a:bodyPr/>
        <a:lstStyle/>
        <a:p>
          <a:endParaRPr lang="it-IT"/>
        </a:p>
      </dgm:t>
    </dgm:pt>
    <dgm:pt modelId="{72DB3089-486F-4C2E-B234-CDDA5516EEA7}" type="parTrans" cxnId="{B666E659-7B64-42E2-B05C-BC4BD243A832}">
      <dgm:prSet/>
      <dgm:spPr/>
      <dgm:t>
        <a:bodyPr/>
        <a:lstStyle/>
        <a:p>
          <a:endParaRPr lang="it-IT"/>
        </a:p>
      </dgm:t>
    </dgm:pt>
    <dgm:pt modelId="{99BBE707-42A5-4459-AAE7-A12B69B0254E}">
      <dgm:prSet phldrT="[Testo]" phldr="1"/>
      <dgm:spPr/>
      <dgm:t>
        <a:bodyPr/>
        <a:lstStyle/>
        <a:p>
          <a:endParaRPr lang="it-IT" dirty="0"/>
        </a:p>
      </dgm:t>
    </dgm:pt>
    <dgm:pt modelId="{087E96A1-F554-4A5F-AC41-C14E882687F9}" type="sibTrans" cxnId="{689EA51E-C22D-42A4-B157-F8F1852A2CA7}">
      <dgm:prSet/>
      <dgm:spPr/>
      <dgm:t>
        <a:bodyPr/>
        <a:lstStyle/>
        <a:p>
          <a:endParaRPr lang="it-IT"/>
        </a:p>
      </dgm:t>
    </dgm:pt>
    <dgm:pt modelId="{F0185ABF-F4BB-45FE-A4CD-1D3BE31B8DB0}" type="parTrans" cxnId="{689EA51E-C22D-42A4-B157-F8F1852A2CA7}">
      <dgm:prSet/>
      <dgm:spPr/>
      <dgm:t>
        <a:bodyPr/>
        <a:lstStyle/>
        <a:p>
          <a:endParaRPr lang="it-IT"/>
        </a:p>
      </dgm:t>
    </dgm:pt>
    <dgm:pt modelId="{CDAB28DA-1C49-4D9B-8ED1-0BAD6D14D9FF}" type="pres">
      <dgm:prSet presAssocID="{546A22A0-6562-4696-B51D-EE3206C065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2A91F3-E2A0-4A35-8359-3FE85D2DC413}" type="pres">
      <dgm:prSet presAssocID="{37460D52-EA92-4BD8-85C8-342F0BEBAA55}" presName="compositeNode" presStyleCnt="0">
        <dgm:presLayoutVars>
          <dgm:bulletEnabled val="1"/>
        </dgm:presLayoutVars>
      </dgm:prSet>
      <dgm:spPr/>
    </dgm:pt>
    <dgm:pt modelId="{FEBB97B5-A93A-4C8C-AB24-17744EF462CD}" type="pres">
      <dgm:prSet presAssocID="{37460D52-EA92-4BD8-85C8-342F0BEBAA55}" presName="bgRect" presStyleLbl="node1" presStyleIdx="0" presStyleCnt="3" custLinFactNeighborX="-6676" custLinFactNeighborY="-2027"/>
      <dgm:spPr/>
      <dgm:t>
        <a:bodyPr/>
        <a:lstStyle/>
        <a:p>
          <a:endParaRPr lang="it-IT"/>
        </a:p>
      </dgm:t>
    </dgm:pt>
    <dgm:pt modelId="{9D75E262-2524-4DA1-B545-F4102250571D}" type="pres">
      <dgm:prSet presAssocID="{37460D52-EA92-4BD8-85C8-342F0BEBAA5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1B56B2-B5CB-4582-9C65-EFC951FC11B0}" type="pres">
      <dgm:prSet presAssocID="{37460D52-EA92-4BD8-85C8-342F0BEBAA5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0C8B6C-2888-4F33-8402-47804A0BC1C8}" type="pres">
      <dgm:prSet presAssocID="{C5176BC3-8ADB-4A04-A0FF-27DE90B55AC9}" presName="hSp" presStyleCnt="0"/>
      <dgm:spPr/>
    </dgm:pt>
    <dgm:pt modelId="{A8A25816-73AC-48C4-B5A2-2D53500DB0A1}" type="pres">
      <dgm:prSet presAssocID="{C5176BC3-8ADB-4A04-A0FF-27DE90B55AC9}" presName="vProcSp" presStyleCnt="0"/>
      <dgm:spPr/>
    </dgm:pt>
    <dgm:pt modelId="{2470CA76-8F2E-4FC2-B4F7-F7B20B059F30}" type="pres">
      <dgm:prSet presAssocID="{C5176BC3-8ADB-4A04-A0FF-27DE90B55AC9}" presName="vSp1" presStyleCnt="0"/>
      <dgm:spPr/>
    </dgm:pt>
    <dgm:pt modelId="{2B698FA0-3AE9-4545-A1C2-4A51FA691E4B}" type="pres">
      <dgm:prSet presAssocID="{C5176BC3-8ADB-4A04-A0FF-27DE90B55AC9}" presName="simulatedConn" presStyleLbl="solidFgAcc1" presStyleIdx="0" presStyleCnt="2"/>
      <dgm:spPr/>
    </dgm:pt>
    <dgm:pt modelId="{50D63DB8-68FC-48FB-A974-B2E6EAF1DC27}" type="pres">
      <dgm:prSet presAssocID="{C5176BC3-8ADB-4A04-A0FF-27DE90B55AC9}" presName="vSp2" presStyleCnt="0"/>
      <dgm:spPr/>
    </dgm:pt>
    <dgm:pt modelId="{6EE4E468-E7D9-4925-B093-B39A604F5906}" type="pres">
      <dgm:prSet presAssocID="{C5176BC3-8ADB-4A04-A0FF-27DE90B55AC9}" presName="sibTrans" presStyleCnt="0"/>
      <dgm:spPr/>
    </dgm:pt>
    <dgm:pt modelId="{A271B74C-BD1B-4E6E-AEA2-01D3BB7D6CDE}" type="pres">
      <dgm:prSet presAssocID="{7040CFBC-5A48-4E80-BA9A-9834B3A7190E}" presName="compositeNode" presStyleCnt="0">
        <dgm:presLayoutVars>
          <dgm:bulletEnabled val="1"/>
        </dgm:presLayoutVars>
      </dgm:prSet>
      <dgm:spPr/>
    </dgm:pt>
    <dgm:pt modelId="{E6BDC042-2696-41E3-9AC5-19EAA933916A}" type="pres">
      <dgm:prSet presAssocID="{7040CFBC-5A48-4E80-BA9A-9834B3A7190E}" presName="bgRect" presStyleLbl="node1" presStyleIdx="1" presStyleCnt="3" custLinFactNeighborX="64" custLinFactNeighborY="-24324"/>
      <dgm:spPr/>
      <dgm:t>
        <a:bodyPr/>
        <a:lstStyle/>
        <a:p>
          <a:endParaRPr lang="it-IT"/>
        </a:p>
      </dgm:t>
    </dgm:pt>
    <dgm:pt modelId="{0D4BE3A9-1818-429C-90C4-F15791D150A5}" type="pres">
      <dgm:prSet presAssocID="{7040CFBC-5A48-4E80-BA9A-9834B3A7190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105F45-6654-40EE-B9F5-D37722121E25}" type="pres">
      <dgm:prSet presAssocID="{7040CFBC-5A48-4E80-BA9A-9834B3A7190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973139-0B5C-42EF-A89A-E838926D0318}" type="pres">
      <dgm:prSet presAssocID="{4BDEFB87-286B-4297-9B4C-84E1065AC96A}" presName="hSp" presStyleCnt="0"/>
      <dgm:spPr/>
    </dgm:pt>
    <dgm:pt modelId="{4D75EB5F-37C7-4FB0-8173-76AF963C0386}" type="pres">
      <dgm:prSet presAssocID="{4BDEFB87-286B-4297-9B4C-84E1065AC96A}" presName="vProcSp" presStyleCnt="0"/>
      <dgm:spPr/>
    </dgm:pt>
    <dgm:pt modelId="{1E577615-56AA-4FB6-A4AB-677386502105}" type="pres">
      <dgm:prSet presAssocID="{4BDEFB87-286B-4297-9B4C-84E1065AC96A}" presName="vSp1" presStyleCnt="0"/>
      <dgm:spPr/>
    </dgm:pt>
    <dgm:pt modelId="{B8B1D5D4-F0F9-44D2-86F1-EE3B4991E9D0}" type="pres">
      <dgm:prSet presAssocID="{4BDEFB87-286B-4297-9B4C-84E1065AC96A}" presName="simulatedConn" presStyleLbl="solidFgAcc1" presStyleIdx="1" presStyleCnt="2"/>
      <dgm:spPr/>
    </dgm:pt>
    <dgm:pt modelId="{32982A5B-EF7C-4C7F-A5BF-A85247D960F4}" type="pres">
      <dgm:prSet presAssocID="{4BDEFB87-286B-4297-9B4C-84E1065AC96A}" presName="vSp2" presStyleCnt="0"/>
      <dgm:spPr/>
    </dgm:pt>
    <dgm:pt modelId="{C896DF05-A279-4191-8D00-CB5ACFA167AC}" type="pres">
      <dgm:prSet presAssocID="{4BDEFB87-286B-4297-9B4C-84E1065AC96A}" presName="sibTrans" presStyleCnt="0"/>
      <dgm:spPr/>
    </dgm:pt>
    <dgm:pt modelId="{55B92A06-304B-4F44-BC2A-5A8F2314BA35}" type="pres">
      <dgm:prSet presAssocID="{99BBE707-42A5-4459-AAE7-A12B69B0254E}" presName="compositeNode" presStyleCnt="0">
        <dgm:presLayoutVars>
          <dgm:bulletEnabled val="1"/>
        </dgm:presLayoutVars>
      </dgm:prSet>
      <dgm:spPr/>
    </dgm:pt>
    <dgm:pt modelId="{A5343B30-985A-44F8-A8CD-5B9D817B5429}" type="pres">
      <dgm:prSet presAssocID="{99BBE707-42A5-4459-AAE7-A12B69B0254E}" presName="bgRect" presStyleLbl="node1" presStyleIdx="2" presStyleCnt="3"/>
      <dgm:spPr/>
      <dgm:t>
        <a:bodyPr/>
        <a:lstStyle/>
        <a:p>
          <a:endParaRPr lang="it-IT"/>
        </a:p>
      </dgm:t>
    </dgm:pt>
    <dgm:pt modelId="{72C48A78-0573-4A46-B8A5-0FF34DD45AB4}" type="pres">
      <dgm:prSet presAssocID="{99BBE707-42A5-4459-AAE7-A12B69B0254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A76EF07-0C05-4245-B997-7E1D56155326}" type="pres">
      <dgm:prSet presAssocID="{99BBE707-42A5-4459-AAE7-A12B69B0254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666E659-7B64-42E2-B05C-BC4BD243A832}" srcId="{37460D52-EA92-4BD8-85C8-342F0BEBAA55}" destId="{7794C1E2-B2AF-414E-AD97-95EABBBBC4FE}" srcOrd="0" destOrd="0" parTransId="{72DB3089-486F-4C2E-B234-CDDA5516EEA7}" sibTransId="{8AE33FB6-49B1-4E4D-809A-58ED55910595}"/>
    <dgm:cxn modelId="{55C52DDF-15CF-444B-B28B-2CE12964EBE3}" type="presOf" srcId="{37460D52-EA92-4BD8-85C8-342F0BEBAA55}" destId="{9D75E262-2524-4DA1-B545-F4102250571D}" srcOrd="1" destOrd="0" presId="urn:microsoft.com/office/officeart/2005/8/layout/hProcess7#3"/>
    <dgm:cxn modelId="{1320435E-6D16-4785-A2C8-B3C8F9025B82}" srcId="{546A22A0-6562-4696-B51D-EE3206C065CD}" destId="{7040CFBC-5A48-4E80-BA9A-9834B3A7190E}" srcOrd="1" destOrd="0" parTransId="{80490DA1-97E3-4F42-A8C9-BA32EF01AD8D}" sibTransId="{4BDEFB87-286B-4297-9B4C-84E1065AC96A}"/>
    <dgm:cxn modelId="{EE91E709-87C0-4B0C-8B42-C70C86853F51}" type="presOf" srcId="{546A22A0-6562-4696-B51D-EE3206C065CD}" destId="{CDAB28DA-1C49-4D9B-8ED1-0BAD6D14D9FF}" srcOrd="0" destOrd="0" presId="urn:microsoft.com/office/officeart/2005/8/layout/hProcess7#3"/>
    <dgm:cxn modelId="{0C03F22D-4EDF-459B-934E-5546CF008D56}" type="presOf" srcId="{37460D52-EA92-4BD8-85C8-342F0BEBAA55}" destId="{FEBB97B5-A93A-4C8C-AB24-17744EF462CD}" srcOrd="0" destOrd="0" presId="urn:microsoft.com/office/officeart/2005/8/layout/hProcess7#3"/>
    <dgm:cxn modelId="{AE7EC2C0-5A9A-45BD-9E7D-194E7E21DF71}" type="presOf" srcId="{7040CFBC-5A48-4E80-BA9A-9834B3A7190E}" destId="{E6BDC042-2696-41E3-9AC5-19EAA933916A}" srcOrd="0" destOrd="0" presId="urn:microsoft.com/office/officeart/2005/8/layout/hProcess7#3"/>
    <dgm:cxn modelId="{4B9F1EA1-C231-4E76-8B12-4E41EBE526CF}" type="presOf" srcId="{5811DC8E-D6BB-4DE9-8B02-B527162CE2E2}" destId="{3C105F45-6654-40EE-B9F5-D37722121E25}" srcOrd="0" destOrd="0" presId="urn:microsoft.com/office/officeart/2005/8/layout/hProcess7#3"/>
    <dgm:cxn modelId="{D2E1216A-0732-428B-BC94-16B35BEF11D7}" type="presOf" srcId="{99BBE707-42A5-4459-AAE7-A12B69B0254E}" destId="{72C48A78-0573-4A46-B8A5-0FF34DD45AB4}" srcOrd="1" destOrd="0" presId="urn:microsoft.com/office/officeart/2005/8/layout/hProcess7#3"/>
    <dgm:cxn modelId="{94434F01-CE21-4FBC-8E58-1286543C2A65}" srcId="{7040CFBC-5A48-4E80-BA9A-9834B3A7190E}" destId="{5811DC8E-D6BB-4DE9-8B02-B527162CE2E2}" srcOrd="0" destOrd="0" parTransId="{92F90B7F-E6CE-4F28-878F-4EA9EA7EC4CA}" sibTransId="{62519C68-520E-475A-BC4A-2317C41233A0}"/>
    <dgm:cxn modelId="{2929A9D8-7690-468E-8652-D2ED3EB4C1FB}" srcId="{99BBE707-42A5-4459-AAE7-A12B69B0254E}" destId="{3F8DD5C9-3E1F-471E-80AF-2FD61946C1DB}" srcOrd="0" destOrd="0" parTransId="{4020B62D-B002-4B0C-86CA-D0902D8572FF}" sibTransId="{756F757D-F381-4DCC-8340-706B718ECD90}"/>
    <dgm:cxn modelId="{319F0E62-8008-415E-BBB9-584542AE71F9}" type="presOf" srcId="{7794C1E2-B2AF-414E-AD97-95EABBBBC4FE}" destId="{4E1B56B2-B5CB-4582-9C65-EFC951FC11B0}" srcOrd="0" destOrd="0" presId="urn:microsoft.com/office/officeart/2005/8/layout/hProcess7#3"/>
    <dgm:cxn modelId="{30B292D8-8D94-4FA0-8461-7F3644FF5101}" srcId="{546A22A0-6562-4696-B51D-EE3206C065CD}" destId="{37460D52-EA92-4BD8-85C8-342F0BEBAA55}" srcOrd="0" destOrd="0" parTransId="{BFDE8A77-08C9-4018-8DD5-EA42A6E1AF08}" sibTransId="{C5176BC3-8ADB-4A04-A0FF-27DE90B55AC9}"/>
    <dgm:cxn modelId="{23751023-1087-4E7C-9E2E-6B83C2E056AF}" type="presOf" srcId="{99BBE707-42A5-4459-AAE7-A12B69B0254E}" destId="{A5343B30-985A-44F8-A8CD-5B9D817B5429}" srcOrd="0" destOrd="0" presId="urn:microsoft.com/office/officeart/2005/8/layout/hProcess7#3"/>
    <dgm:cxn modelId="{5F2DD36C-057F-4B91-AFBB-0488105C0769}" type="presOf" srcId="{3F8DD5C9-3E1F-471E-80AF-2FD61946C1DB}" destId="{3A76EF07-0C05-4245-B997-7E1D56155326}" srcOrd="0" destOrd="0" presId="urn:microsoft.com/office/officeart/2005/8/layout/hProcess7#3"/>
    <dgm:cxn modelId="{689EA51E-C22D-42A4-B157-F8F1852A2CA7}" srcId="{546A22A0-6562-4696-B51D-EE3206C065CD}" destId="{99BBE707-42A5-4459-AAE7-A12B69B0254E}" srcOrd="2" destOrd="0" parTransId="{F0185ABF-F4BB-45FE-A4CD-1D3BE31B8DB0}" sibTransId="{087E96A1-F554-4A5F-AC41-C14E882687F9}"/>
    <dgm:cxn modelId="{C41D1B81-9A73-4666-B40C-FE25478902F4}" type="presOf" srcId="{7040CFBC-5A48-4E80-BA9A-9834B3A7190E}" destId="{0D4BE3A9-1818-429C-90C4-F15791D150A5}" srcOrd="1" destOrd="0" presId="urn:microsoft.com/office/officeart/2005/8/layout/hProcess7#3"/>
    <dgm:cxn modelId="{0ECE9508-AB23-4C4E-89C2-23F3ECC5D012}" type="presParOf" srcId="{CDAB28DA-1C49-4D9B-8ED1-0BAD6D14D9FF}" destId="{942A91F3-E2A0-4A35-8359-3FE85D2DC413}" srcOrd="0" destOrd="0" presId="urn:microsoft.com/office/officeart/2005/8/layout/hProcess7#3"/>
    <dgm:cxn modelId="{6915720E-53E8-46B8-B806-6ECFE41AA784}" type="presParOf" srcId="{942A91F3-E2A0-4A35-8359-3FE85D2DC413}" destId="{FEBB97B5-A93A-4C8C-AB24-17744EF462CD}" srcOrd="0" destOrd="0" presId="urn:microsoft.com/office/officeart/2005/8/layout/hProcess7#3"/>
    <dgm:cxn modelId="{2C27D7E6-B5E6-4AA1-85D8-C4718F637905}" type="presParOf" srcId="{942A91F3-E2A0-4A35-8359-3FE85D2DC413}" destId="{9D75E262-2524-4DA1-B545-F4102250571D}" srcOrd="1" destOrd="0" presId="urn:microsoft.com/office/officeart/2005/8/layout/hProcess7#3"/>
    <dgm:cxn modelId="{536BBA2E-ABF8-442E-B0E8-40FDB5419E00}" type="presParOf" srcId="{942A91F3-E2A0-4A35-8359-3FE85D2DC413}" destId="{4E1B56B2-B5CB-4582-9C65-EFC951FC11B0}" srcOrd="2" destOrd="0" presId="urn:microsoft.com/office/officeart/2005/8/layout/hProcess7#3"/>
    <dgm:cxn modelId="{E67CAC9E-7AA3-4CF2-9C34-4C33E79628C5}" type="presParOf" srcId="{CDAB28DA-1C49-4D9B-8ED1-0BAD6D14D9FF}" destId="{270C8B6C-2888-4F33-8402-47804A0BC1C8}" srcOrd="1" destOrd="0" presId="urn:microsoft.com/office/officeart/2005/8/layout/hProcess7#3"/>
    <dgm:cxn modelId="{3DABE712-D20D-4493-91AC-80A647E20C11}" type="presParOf" srcId="{CDAB28DA-1C49-4D9B-8ED1-0BAD6D14D9FF}" destId="{A8A25816-73AC-48C4-B5A2-2D53500DB0A1}" srcOrd="2" destOrd="0" presId="urn:microsoft.com/office/officeart/2005/8/layout/hProcess7#3"/>
    <dgm:cxn modelId="{DC3FCA95-3B14-4C37-BF38-D89611D6531D}" type="presParOf" srcId="{A8A25816-73AC-48C4-B5A2-2D53500DB0A1}" destId="{2470CA76-8F2E-4FC2-B4F7-F7B20B059F30}" srcOrd="0" destOrd="0" presId="urn:microsoft.com/office/officeart/2005/8/layout/hProcess7#3"/>
    <dgm:cxn modelId="{29ECD440-175C-4E8E-960B-0205CD43D502}" type="presParOf" srcId="{A8A25816-73AC-48C4-B5A2-2D53500DB0A1}" destId="{2B698FA0-3AE9-4545-A1C2-4A51FA691E4B}" srcOrd="1" destOrd="0" presId="urn:microsoft.com/office/officeart/2005/8/layout/hProcess7#3"/>
    <dgm:cxn modelId="{CD541178-5381-46B6-9CA4-B2740E15F5BA}" type="presParOf" srcId="{A8A25816-73AC-48C4-B5A2-2D53500DB0A1}" destId="{50D63DB8-68FC-48FB-A974-B2E6EAF1DC27}" srcOrd="2" destOrd="0" presId="urn:microsoft.com/office/officeart/2005/8/layout/hProcess7#3"/>
    <dgm:cxn modelId="{80EB2024-CDA1-4E17-82D5-E1CFABFAEB26}" type="presParOf" srcId="{CDAB28DA-1C49-4D9B-8ED1-0BAD6D14D9FF}" destId="{6EE4E468-E7D9-4925-B093-B39A604F5906}" srcOrd="3" destOrd="0" presId="urn:microsoft.com/office/officeart/2005/8/layout/hProcess7#3"/>
    <dgm:cxn modelId="{F18D18EC-F8FF-46E1-81A3-8E9F3024C1C5}" type="presParOf" srcId="{CDAB28DA-1C49-4D9B-8ED1-0BAD6D14D9FF}" destId="{A271B74C-BD1B-4E6E-AEA2-01D3BB7D6CDE}" srcOrd="4" destOrd="0" presId="urn:microsoft.com/office/officeart/2005/8/layout/hProcess7#3"/>
    <dgm:cxn modelId="{A05303F7-C2FE-489D-ADD6-7B8DB50C9048}" type="presParOf" srcId="{A271B74C-BD1B-4E6E-AEA2-01D3BB7D6CDE}" destId="{E6BDC042-2696-41E3-9AC5-19EAA933916A}" srcOrd="0" destOrd="0" presId="urn:microsoft.com/office/officeart/2005/8/layout/hProcess7#3"/>
    <dgm:cxn modelId="{EEA89CE4-17F2-43C8-8564-0E5D5F98991D}" type="presParOf" srcId="{A271B74C-BD1B-4E6E-AEA2-01D3BB7D6CDE}" destId="{0D4BE3A9-1818-429C-90C4-F15791D150A5}" srcOrd="1" destOrd="0" presId="urn:microsoft.com/office/officeart/2005/8/layout/hProcess7#3"/>
    <dgm:cxn modelId="{F91D572E-9B0E-4BB5-9C0A-9CEB3BDD1ADE}" type="presParOf" srcId="{A271B74C-BD1B-4E6E-AEA2-01D3BB7D6CDE}" destId="{3C105F45-6654-40EE-B9F5-D37722121E25}" srcOrd="2" destOrd="0" presId="urn:microsoft.com/office/officeart/2005/8/layout/hProcess7#3"/>
    <dgm:cxn modelId="{0C579F33-DC4B-4961-AC2C-30D9EF0794FC}" type="presParOf" srcId="{CDAB28DA-1C49-4D9B-8ED1-0BAD6D14D9FF}" destId="{31973139-0B5C-42EF-A89A-E838926D0318}" srcOrd="5" destOrd="0" presId="urn:microsoft.com/office/officeart/2005/8/layout/hProcess7#3"/>
    <dgm:cxn modelId="{53EF7EC9-32B4-47A7-BADA-D1E4F7F598A3}" type="presParOf" srcId="{CDAB28DA-1C49-4D9B-8ED1-0BAD6D14D9FF}" destId="{4D75EB5F-37C7-4FB0-8173-76AF963C0386}" srcOrd="6" destOrd="0" presId="urn:microsoft.com/office/officeart/2005/8/layout/hProcess7#3"/>
    <dgm:cxn modelId="{95EAB615-A801-43A3-8BB9-4876C8D98524}" type="presParOf" srcId="{4D75EB5F-37C7-4FB0-8173-76AF963C0386}" destId="{1E577615-56AA-4FB6-A4AB-677386502105}" srcOrd="0" destOrd="0" presId="urn:microsoft.com/office/officeart/2005/8/layout/hProcess7#3"/>
    <dgm:cxn modelId="{3471BAB6-3D29-4A55-8CCF-15C10A3FA7AA}" type="presParOf" srcId="{4D75EB5F-37C7-4FB0-8173-76AF963C0386}" destId="{B8B1D5D4-F0F9-44D2-86F1-EE3B4991E9D0}" srcOrd="1" destOrd="0" presId="urn:microsoft.com/office/officeart/2005/8/layout/hProcess7#3"/>
    <dgm:cxn modelId="{A23ED913-8A44-401F-ADEA-90CB616085F9}" type="presParOf" srcId="{4D75EB5F-37C7-4FB0-8173-76AF963C0386}" destId="{32982A5B-EF7C-4C7F-A5BF-A85247D960F4}" srcOrd="2" destOrd="0" presId="urn:microsoft.com/office/officeart/2005/8/layout/hProcess7#3"/>
    <dgm:cxn modelId="{E5B3142F-EC7D-4E07-B774-1E94187E7BE7}" type="presParOf" srcId="{CDAB28DA-1C49-4D9B-8ED1-0BAD6D14D9FF}" destId="{C896DF05-A279-4191-8D00-CB5ACFA167AC}" srcOrd="7" destOrd="0" presId="urn:microsoft.com/office/officeart/2005/8/layout/hProcess7#3"/>
    <dgm:cxn modelId="{385D0E0D-FBB6-4443-AC85-8406FB6E377F}" type="presParOf" srcId="{CDAB28DA-1C49-4D9B-8ED1-0BAD6D14D9FF}" destId="{55B92A06-304B-4F44-BC2A-5A8F2314BA35}" srcOrd="8" destOrd="0" presId="urn:microsoft.com/office/officeart/2005/8/layout/hProcess7#3"/>
    <dgm:cxn modelId="{CCE78A1D-8865-443A-8D4D-722917490472}" type="presParOf" srcId="{55B92A06-304B-4F44-BC2A-5A8F2314BA35}" destId="{A5343B30-985A-44F8-A8CD-5B9D817B5429}" srcOrd="0" destOrd="0" presId="urn:microsoft.com/office/officeart/2005/8/layout/hProcess7#3"/>
    <dgm:cxn modelId="{41BAECC3-885E-42D2-A77D-3696512FBBF4}" type="presParOf" srcId="{55B92A06-304B-4F44-BC2A-5A8F2314BA35}" destId="{72C48A78-0573-4A46-B8A5-0FF34DD45AB4}" srcOrd="1" destOrd="0" presId="urn:microsoft.com/office/officeart/2005/8/layout/hProcess7#3"/>
    <dgm:cxn modelId="{14DF6B09-9E82-497D-9076-1BCF49340814}" type="presParOf" srcId="{55B92A06-304B-4F44-BC2A-5A8F2314BA35}" destId="{3A76EF07-0C05-4245-B997-7E1D56155326}" srcOrd="2" destOrd="0" presId="urn:microsoft.com/office/officeart/2005/8/layout/hProcess7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AA1E4-63F1-4BA3-89A1-38E26E6E1620}">
      <dsp:nvSpPr>
        <dsp:cNvPr id="0" name=""/>
        <dsp:cNvSpPr/>
      </dsp:nvSpPr>
      <dsp:spPr>
        <a:xfrm rot="5400000">
          <a:off x="-208375" y="210700"/>
          <a:ext cx="1389171" cy="97241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Riordino</a:t>
          </a:r>
          <a:endParaRPr lang="it-IT" sz="1100" kern="1200" dirty="0"/>
        </a:p>
      </dsp:txBody>
      <dsp:txXfrm rot="-5400000">
        <a:off x="2" y="488534"/>
        <a:ext cx="972419" cy="416752"/>
      </dsp:txXfrm>
    </dsp:sp>
    <dsp:sp modelId="{D69F21FB-48CF-424A-AFE9-4E0E0EB7DD0B}">
      <dsp:nvSpPr>
        <dsp:cNvPr id="0" name=""/>
        <dsp:cNvSpPr/>
      </dsp:nvSpPr>
      <dsp:spPr>
        <a:xfrm rot="5400000">
          <a:off x="4492429" y="-3517684"/>
          <a:ext cx="902961" cy="79429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600" kern="1200" dirty="0" smtClean="0"/>
            <a:t>DPR 87,88,89/2010 e DM 10/2015</a:t>
          </a:r>
          <a:endParaRPr lang="it-IT" sz="3600" kern="1200" dirty="0"/>
        </a:p>
      </dsp:txBody>
      <dsp:txXfrm rot="-5400000">
        <a:off x="972420" y="46404"/>
        <a:ext cx="7898901" cy="814803"/>
      </dsp:txXfrm>
    </dsp:sp>
    <dsp:sp modelId="{BC65AEB1-A564-431D-AFA1-AF208CA73860}">
      <dsp:nvSpPr>
        <dsp:cNvPr id="0" name=""/>
        <dsp:cNvSpPr/>
      </dsp:nvSpPr>
      <dsp:spPr>
        <a:xfrm rot="5400000">
          <a:off x="-208375" y="1402915"/>
          <a:ext cx="1389171" cy="97241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Competenze</a:t>
          </a:r>
          <a:endParaRPr lang="it-IT" sz="1100" kern="1200" dirty="0"/>
        </a:p>
      </dsp:txBody>
      <dsp:txXfrm rot="-5400000">
        <a:off x="2" y="1680749"/>
        <a:ext cx="972419" cy="416752"/>
      </dsp:txXfrm>
    </dsp:sp>
    <dsp:sp modelId="{57B611E5-415B-47FD-8746-01BCE56E8B2D}">
      <dsp:nvSpPr>
        <dsp:cNvPr id="0" name=""/>
        <dsp:cNvSpPr/>
      </dsp:nvSpPr>
      <dsp:spPr>
        <a:xfrm rot="5400000">
          <a:off x="4492429" y="-2325470"/>
          <a:ext cx="902961" cy="79429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400" kern="1200" dirty="0" smtClean="0"/>
            <a:t>Indicazioni Nazionali e Linee Guida</a:t>
          </a:r>
          <a:endParaRPr lang="it-IT" sz="3400" kern="1200" dirty="0"/>
        </a:p>
      </dsp:txBody>
      <dsp:txXfrm rot="-5400000">
        <a:off x="972420" y="1238618"/>
        <a:ext cx="7898901" cy="814803"/>
      </dsp:txXfrm>
    </dsp:sp>
    <dsp:sp modelId="{3DFB59A9-9F59-4591-A6C1-4EFB8A2C06DD}">
      <dsp:nvSpPr>
        <dsp:cNvPr id="0" name=""/>
        <dsp:cNvSpPr/>
      </dsp:nvSpPr>
      <dsp:spPr>
        <a:xfrm rot="5400000">
          <a:off x="-208375" y="2595129"/>
          <a:ext cx="1389171" cy="97241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Ex Legge 107</a:t>
          </a:r>
          <a:endParaRPr lang="it-IT" sz="1100" kern="1200" dirty="0"/>
        </a:p>
      </dsp:txBody>
      <dsp:txXfrm rot="-5400000">
        <a:off x="2" y="2872963"/>
        <a:ext cx="972419" cy="416752"/>
      </dsp:txXfrm>
    </dsp:sp>
    <dsp:sp modelId="{635DC528-9052-4A16-B71D-C34D28A45315}">
      <dsp:nvSpPr>
        <dsp:cNvPr id="0" name=""/>
        <dsp:cNvSpPr/>
      </dsp:nvSpPr>
      <dsp:spPr>
        <a:xfrm rot="5400000">
          <a:off x="4492429" y="-1133255"/>
          <a:ext cx="902961" cy="79429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400" kern="1200" dirty="0" smtClean="0"/>
            <a:t>Esami di Stato</a:t>
          </a:r>
          <a:endParaRPr lang="it-IT" sz="3400" kern="1200" dirty="0"/>
        </a:p>
      </dsp:txBody>
      <dsp:txXfrm rot="-5400000">
        <a:off x="972420" y="2430833"/>
        <a:ext cx="7898901" cy="814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B97B5-A93A-4C8C-AB24-17744EF462CD}">
      <dsp:nvSpPr>
        <dsp:cNvPr id="0" name=""/>
        <dsp:cNvSpPr/>
      </dsp:nvSpPr>
      <dsp:spPr>
        <a:xfrm>
          <a:off x="0" y="0"/>
          <a:ext cx="2903599" cy="635358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 rot="16200000">
        <a:off x="29863" y="-29863"/>
        <a:ext cx="520993" cy="580719"/>
      </dsp:txXfrm>
    </dsp:sp>
    <dsp:sp modelId="{4E1B56B2-B5CB-4582-9C65-EFC951FC11B0}">
      <dsp:nvSpPr>
        <dsp:cNvPr id="0" name=""/>
        <dsp:cNvSpPr/>
      </dsp:nvSpPr>
      <dsp:spPr>
        <a:xfrm>
          <a:off x="580719" y="0"/>
          <a:ext cx="2163181" cy="6353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Conoscenze</a:t>
          </a:r>
          <a:endParaRPr lang="it-IT" sz="2600" kern="1200" dirty="0"/>
        </a:p>
      </dsp:txBody>
      <dsp:txXfrm>
        <a:off x="580719" y="0"/>
        <a:ext cx="2163181" cy="635358"/>
      </dsp:txXfrm>
    </dsp:sp>
    <dsp:sp modelId="{E6BDC042-2696-41E3-9AC5-19EAA933916A}">
      <dsp:nvSpPr>
        <dsp:cNvPr id="0" name=""/>
        <dsp:cNvSpPr/>
      </dsp:nvSpPr>
      <dsp:spPr>
        <a:xfrm>
          <a:off x="3007758" y="0"/>
          <a:ext cx="2903599" cy="635358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 rot="16200000">
        <a:off x="3037621" y="-29863"/>
        <a:ext cx="520993" cy="580719"/>
      </dsp:txXfrm>
    </dsp:sp>
    <dsp:sp modelId="{2B698FA0-3AE9-4545-A1C2-4A51FA691E4B}">
      <dsp:nvSpPr>
        <dsp:cNvPr id="0" name=""/>
        <dsp:cNvSpPr/>
      </dsp:nvSpPr>
      <dsp:spPr>
        <a:xfrm rot="5400000">
          <a:off x="2973729" y="326927"/>
          <a:ext cx="93376" cy="4355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105F45-6654-40EE-B9F5-D37722121E25}">
      <dsp:nvSpPr>
        <dsp:cNvPr id="0" name=""/>
        <dsp:cNvSpPr/>
      </dsp:nvSpPr>
      <dsp:spPr>
        <a:xfrm>
          <a:off x="3588478" y="0"/>
          <a:ext cx="2163181" cy="6353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Abilità          </a:t>
          </a:r>
          <a:endParaRPr lang="it-IT" sz="2600" kern="1200" dirty="0"/>
        </a:p>
      </dsp:txBody>
      <dsp:txXfrm>
        <a:off x="3588478" y="0"/>
        <a:ext cx="2163181" cy="635358"/>
      </dsp:txXfrm>
    </dsp:sp>
    <dsp:sp modelId="{A5343B30-985A-44F8-A8CD-5B9D817B5429}">
      <dsp:nvSpPr>
        <dsp:cNvPr id="0" name=""/>
        <dsp:cNvSpPr/>
      </dsp:nvSpPr>
      <dsp:spPr>
        <a:xfrm>
          <a:off x="6011125" y="0"/>
          <a:ext cx="2903599" cy="635358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 rot="16200000">
        <a:off x="6040988" y="-29863"/>
        <a:ext cx="520993" cy="580719"/>
      </dsp:txXfrm>
    </dsp:sp>
    <dsp:sp modelId="{B8B1D5D4-F0F9-44D2-86F1-EE3B4991E9D0}">
      <dsp:nvSpPr>
        <dsp:cNvPr id="0" name=""/>
        <dsp:cNvSpPr/>
      </dsp:nvSpPr>
      <dsp:spPr>
        <a:xfrm rot="5400000">
          <a:off x="5978955" y="326927"/>
          <a:ext cx="93376" cy="4355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6EF07-0C05-4245-B997-7E1D56155326}">
      <dsp:nvSpPr>
        <dsp:cNvPr id="0" name=""/>
        <dsp:cNvSpPr/>
      </dsp:nvSpPr>
      <dsp:spPr>
        <a:xfrm>
          <a:off x="6591845" y="0"/>
          <a:ext cx="2163181" cy="6353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Competenze</a:t>
          </a:r>
          <a:endParaRPr lang="it-IT" sz="2600" kern="1200" dirty="0"/>
        </a:p>
      </dsp:txBody>
      <dsp:txXfrm>
        <a:off x="6591845" y="0"/>
        <a:ext cx="2163181" cy="6353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B97B5-A93A-4C8C-AB24-17744EF462CD}">
      <dsp:nvSpPr>
        <dsp:cNvPr id="0" name=""/>
        <dsp:cNvSpPr/>
      </dsp:nvSpPr>
      <dsp:spPr>
        <a:xfrm>
          <a:off x="0" y="0"/>
          <a:ext cx="2903599" cy="635358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 rot="16200000">
        <a:off x="29863" y="-29863"/>
        <a:ext cx="520993" cy="580719"/>
      </dsp:txXfrm>
    </dsp:sp>
    <dsp:sp modelId="{4E1B56B2-B5CB-4582-9C65-EFC951FC11B0}">
      <dsp:nvSpPr>
        <dsp:cNvPr id="0" name=""/>
        <dsp:cNvSpPr/>
      </dsp:nvSpPr>
      <dsp:spPr>
        <a:xfrm>
          <a:off x="580719" y="0"/>
          <a:ext cx="2163181" cy="6353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Conoscenze</a:t>
          </a:r>
          <a:endParaRPr lang="it-IT" sz="2600" kern="1200" dirty="0"/>
        </a:p>
      </dsp:txBody>
      <dsp:txXfrm>
        <a:off x="580719" y="0"/>
        <a:ext cx="2163181" cy="635358"/>
      </dsp:txXfrm>
    </dsp:sp>
    <dsp:sp modelId="{E6BDC042-2696-41E3-9AC5-19EAA933916A}">
      <dsp:nvSpPr>
        <dsp:cNvPr id="0" name=""/>
        <dsp:cNvSpPr/>
      </dsp:nvSpPr>
      <dsp:spPr>
        <a:xfrm>
          <a:off x="3007758" y="0"/>
          <a:ext cx="2903599" cy="635358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 rot="16200000">
        <a:off x="3037621" y="-29863"/>
        <a:ext cx="520993" cy="580719"/>
      </dsp:txXfrm>
    </dsp:sp>
    <dsp:sp modelId="{2B698FA0-3AE9-4545-A1C2-4A51FA691E4B}">
      <dsp:nvSpPr>
        <dsp:cNvPr id="0" name=""/>
        <dsp:cNvSpPr/>
      </dsp:nvSpPr>
      <dsp:spPr>
        <a:xfrm rot="5400000">
          <a:off x="2973729" y="326927"/>
          <a:ext cx="93376" cy="4355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105F45-6654-40EE-B9F5-D37722121E25}">
      <dsp:nvSpPr>
        <dsp:cNvPr id="0" name=""/>
        <dsp:cNvSpPr/>
      </dsp:nvSpPr>
      <dsp:spPr>
        <a:xfrm>
          <a:off x="3588478" y="0"/>
          <a:ext cx="2163181" cy="6353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Abilità          </a:t>
          </a:r>
          <a:endParaRPr lang="it-IT" sz="2600" kern="1200" dirty="0"/>
        </a:p>
      </dsp:txBody>
      <dsp:txXfrm>
        <a:off x="3588478" y="0"/>
        <a:ext cx="2163181" cy="635358"/>
      </dsp:txXfrm>
    </dsp:sp>
    <dsp:sp modelId="{A5343B30-985A-44F8-A8CD-5B9D817B5429}">
      <dsp:nvSpPr>
        <dsp:cNvPr id="0" name=""/>
        <dsp:cNvSpPr/>
      </dsp:nvSpPr>
      <dsp:spPr>
        <a:xfrm>
          <a:off x="6011125" y="0"/>
          <a:ext cx="2903599" cy="635358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 rot="16200000">
        <a:off x="6040988" y="-29863"/>
        <a:ext cx="520993" cy="580719"/>
      </dsp:txXfrm>
    </dsp:sp>
    <dsp:sp modelId="{B8B1D5D4-F0F9-44D2-86F1-EE3B4991E9D0}">
      <dsp:nvSpPr>
        <dsp:cNvPr id="0" name=""/>
        <dsp:cNvSpPr/>
      </dsp:nvSpPr>
      <dsp:spPr>
        <a:xfrm rot="5400000">
          <a:off x="5978955" y="326927"/>
          <a:ext cx="93376" cy="4355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6EF07-0C05-4245-B997-7E1D56155326}">
      <dsp:nvSpPr>
        <dsp:cNvPr id="0" name=""/>
        <dsp:cNvSpPr/>
      </dsp:nvSpPr>
      <dsp:spPr>
        <a:xfrm>
          <a:off x="6591845" y="0"/>
          <a:ext cx="2163181" cy="6353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Competenze</a:t>
          </a:r>
          <a:endParaRPr lang="it-IT" sz="2600" kern="1200" dirty="0"/>
        </a:p>
      </dsp:txBody>
      <dsp:txXfrm>
        <a:off x="6591845" y="0"/>
        <a:ext cx="2163181" cy="6353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B97B5-A93A-4C8C-AB24-17744EF462CD}">
      <dsp:nvSpPr>
        <dsp:cNvPr id="0" name=""/>
        <dsp:cNvSpPr/>
      </dsp:nvSpPr>
      <dsp:spPr>
        <a:xfrm>
          <a:off x="0" y="0"/>
          <a:ext cx="2903599" cy="635358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 rot="16200000">
        <a:off x="29863" y="-29863"/>
        <a:ext cx="520993" cy="580719"/>
      </dsp:txXfrm>
    </dsp:sp>
    <dsp:sp modelId="{4E1B56B2-B5CB-4582-9C65-EFC951FC11B0}">
      <dsp:nvSpPr>
        <dsp:cNvPr id="0" name=""/>
        <dsp:cNvSpPr/>
      </dsp:nvSpPr>
      <dsp:spPr>
        <a:xfrm>
          <a:off x="580719" y="0"/>
          <a:ext cx="2163181" cy="6353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Conoscenze</a:t>
          </a:r>
          <a:endParaRPr lang="it-IT" sz="2600" kern="1200" dirty="0"/>
        </a:p>
      </dsp:txBody>
      <dsp:txXfrm>
        <a:off x="580719" y="0"/>
        <a:ext cx="2163181" cy="635358"/>
      </dsp:txXfrm>
    </dsp:sp>
    <dsp:sp modelId="{E6BDC042-2696-41E3-9AC5-19EAA933916A}">
      <dsp:nvSpPr>
        <dsp:cNvPr id="0" name=""/>
        <dsp:cNvSpPr/>
      </dsp:nvSpPr>
      <dsp:spPr>
        <a:xfrm>
          <a:off x="3007758" y="0"/>
          <a:ext cx="2903599" cy="635358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 rot="16200000">
        <a:off x="3037621" y="-29863"/>
        <a:ext cx="520993" cy="580719"/>
      </dsp:txXfrm>
    </dsp:sp>
    <dsp:sp modelId="{2B698FA0-3AE9-4545-A1C2-4A51FA691E4B}">
      <dsp:nvSpPr>
        <dsp:cNvPr id="0" name=""/>
        <dsp:cNvSpPr/>
      </dsp:nvSpPr>
      <dsp:spPr>
        <a:xfrm rot="5400000">
          <a:off x="2973729" y="326927"/>
          <a:ext cx="93376" cy="4355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105F45-6654-40EE-B9F5-D37722121E25}">
      <dsp:nvSpPr>
        <dsp:cNvPr id="0" name=""/>
        <dsp:cNvSpPr/>
      </dsp:nvSpPr>
      <dsp:spPr>
        <a:xfrm>
          <a:off x="3588478" y="0"/>
          <a:ext cx="2163181" cy="6353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Abilità          </a:t>
          </a:r>
          <a:endParaRPr lang="it-IT" sz="2600" kern="1200" dirty="0"/>
        </a:p>
      </dsp:txBody>
      <dsp:txXfrm>
        <a:off x="3588478" y="0"/>
        <a:ext cx="2163181" cy="635358"/>
      </dsp:txXfrm>
    </dsp:sp>
    <dsp:sp modelId="{A5343B30-985A-44F8-A8CD-5B9D817B5429}">
      <dsp:nvSpPr>
        <dsp:cNvPr id="0" name=""/>
        <dsp:cNvSpPr/>
      </dsp:nvSpPr>
      <dsp:spPr>
        <a:xfrm>
          <a:off x="6011125" y="0"/>
          <a:ext cx="2903599" cy="635358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48895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 dirty="0"/>
        </a:p>
      </dsp:txBody>
      <dsp:txXfrm rot="16200000">
        <a:off x="6040988" y="-29863"/>
        <a:ext cx="520993" cy="580719"/>
      </dsp:txXfrm>
    </dsp:sp>
    <dsp:sp modelId="{B8B1D5D4-F0F9-44D2-86F1-EE3B4991E9D0}">
      <dsp:nvSpPr>
        <dsp:cNvPr id="0" name=""/>
        <dsp:cNvSpPr/>
      </dsp:nvSpPr>
      <dsp:spPr>
        <a:xfrm rot="5400000">
          <a:off x="5978955" y="326927"/>
          <a:ext cx="93376" cy="43553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6EF07-0C05-4245-B997-7E1D56155326}">
      <dsp:nvSpPr>
        <dsp:cNvPr id="0" name=""/>
        <dsp:cNvSpPr/>
      </dsp:nvSpPr>
      <dsp:spPr>
        <a:xfrm>
          <a:off x="6591845" y="0"/>
          <a:ext cx="2163181" cy="6353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Competenze</a:t>
          </a:r>
          <a:endParaRPr lang="it-IT" sz="2600" kern="1200" dirty="0"/>
        </a:p>
      </dsp:txBody>
      <dsp:txXfrm>
        <a:off x="6591845" y="0"/>
        <a:ext cx="2163181" cy="635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#3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DAE6F-18BF-49C6-BEF4-5D7BDEF10A8B}" type="datetimeFigureOut">
              <a:rPr lang="it-IT" smtClean="0"/>
              <a:pPr/>
              <a:t>02/10/2016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21B55-88CB-401B-8453-564F397BF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625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1B55-88CB-401B-8453-564F397BF16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332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108-00BB-48B5-B8D3-956A883494FB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BDA8-8AEB-4982-A0E5-BE94E9F8B1A4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EE95-5A38-45EC-B6C9-B62E655B0F69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AA5-7B44-4D25-B439-57CB9D2606EE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8FDA-33F6-45BD-9791-1399BCCFAA08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869B-EF69-40F3-A915-915B0781BAD2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5098-B4A2-4FC9-B385-ECFD8DBBDE48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17A2-81B9-4F08-9DFA-08FB1C1928FA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BEF8-B01D-4CC7-B5AA-3B1A931F756F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B2A-DFE8-4A73-9DFE-C0D741E2CC9A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7EB9-A3F8-4A49-AE5E-6E48C7442A68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DECF-2C24-4C63-910B-14107F73A527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8502-5BEA-4A8D-9F23-58B9BE204E8C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1512-19F3-4DCB-8F38-D23ED6C012D7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DE0-9062-4F41-B378-9C9D9B949F58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3F60-F1F5-4879-84B5-093824E32AF3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A656-4601-4F62-BFE9-BFD401B9C616}" type="datetime1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3" y="1970475"/>
            <a:ext cx="8915399" cy="1686451"/>
          </a:xfrm>
        </p:spPr>
        <p:txBody>
          <a:bodyPr>
            <a:normAutofit fontScale="90000"/>
          </a:bodyPr>
          <a:lstStyle/>
          <a:p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didattica della matematica e </a:t>
            </a:r>
            <a:r>
              <a:rPr lang="it-IT" dirty="0" smtClean="0"/>
              <a:t>le Indicazioni Nazionali per i licei scientifici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5472835"/>
            <a:ext cx="8915399" cy="1126283"/>
          </a:xfrm>
        </p:spPr>
        <p:txBody>
          <a:bodyPr>
            <a:normAutofit/>
          </a:bodyPr>
          <a:lstStyle/>
          <a:p>
            <a:r>
              <a:rPr lang="it-IT" dirty="0" smtClean="0"/>
              <a:t>Siracusa</a:t>
            </a:r>
            <a:r>
              <a:rPr lang="it-IT" dirty="0" smtClean="0"/>
              <a:t>, 2 ottobre 2016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D.T. Massimo Esposito - D.G. per gli Ordinamenti Scolastici e la Valutazione del Sistema Nazionale di Istruzione </a:t>
            </a:r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9212" y="4466815"/>
            <a:ext cx="62388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15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Problemi da affrontare…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92925" y="1779218"/>
            <a:ext cx="7220776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Caccia alla formula, al teorema, alla proprietà giusta (scambio somma-prodotto)…non hanno tirato a caso!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risposta più scelta dai ragazzi che hanno «studiato di più» è la più lontana dalla competenza: perdita del significato, della capacità di «mettere in contesto», in questo caso un contesto puramente matematico, le conoscenze e abilità 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Hanno applicato un teorema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l’apprendimento consiste nel «cercare» di memorizzare conoscenze e «pratiche» (esercizi!)…con il tempo va in frantumi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Cosa resterà quando saranno adulti (PIAAC)?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 in termini di STRUMENTI (non si insegna matematica per 1500 ore per fornire strumenti…), ma in termini di capacità di pensare, affrontare problemi, argomentare?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55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Riflessione sulle metodologie…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92925" y="1204446"/>
            <a:ext cx="722077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Lavorare per problemi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Riferimento a contesti significativi (reali o simulati)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Problemi non sempre ben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definiti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Osservazione dei processi, non solo dei prodotti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Cooperative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Autovalutazione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Molteplicità di valutazioni, molteplicità di strumenti, molteplicità di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momenti…in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 contesto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laboratoriale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 momenti della spiegazione, della produzione,della ricerca, della valutazione sono sovrapposti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Valore degli errori (informatici vs matematici)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Utilizzare strumenti di calcolo evoluti, PC, calcolatrici grafiche,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smartphone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foglio elettronico (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2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Riflessione sulle metodologie…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92924" y="1779218"/>
            <a:ext cx="8032145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Perché ci sia apprendimento, è necessario un collegamento COSTANTE con i problemi, che non vuol dire SOLTANTO applicazioni: </a:t>
            </a:r>
            <a:r>
              <a:rPr lang="it-IT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anche problemi INTERNI alla disciplina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’ la riflessione sui problemi che alimenta il progresso della matematica e delle scienze. 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Spesso la matematica e le scienze vengono presentate come </a:t>
            </a:r>
            <a:r>
              <a:rPr lang="it-IT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tecnica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it-IT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dottrina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coinvolge, non affascina, non lascia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tracce, non «risuona»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“Matematica applicata”?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96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Riflessione sulle metodologie…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92924" y="1387328"/>
            <a:ext cx="8497442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matematica e le scienze naturali: “The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unreasonable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effectiveness…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Coniche                       Meccanica  celeste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Matrici                          Meccanica  quantistica  (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Heisenberg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Spazi vettoriali                       Meccanica  quantistica (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Dirac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Geometrie non euclidee                       Relatività generale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Storia della scienza (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Enriques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Gentile – Nascita del Liceo scientifico)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E’ la riflessione sui problemi che alimenta il progresso della matematica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Spesso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matematica e le scienze vengono presentate come </a:t>
            </a:r>
            <a:r>
              <a:rPr lang="it-IT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tecnica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it-IT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dottrina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 non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coinvolge, non affascina, non lascia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tracce, non «risuona»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“I ragazzi non sono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abituati…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                     Addestramento?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sp>
        <p:nvSpPr>
          <p:cNvPr id="5" name="Freccia a destra 4"/>
          <p:cNvSpPr/>
          <p:nvPr/>
        </p:nvSpPr>
        <p:spPr>
          <a:xfrm>
            <a:off x="4663445" y="2194556"/>
            <a:ext cx="1058091" cy="117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4541524" y="2582087"/>
            <a:ext cx="1058091" cy="117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5268697" y="2995745"/>
            <a:ext cx="1058091" cy="117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6453075" y="3409402"/>
            <a:ext cx="1058091" cy="117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6500967" y="5573482"/>
            <a:ext cx="1058091" cy="117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96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Riflessione sulle metodologie…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92924" y="1444364"/>
            <a:ext cx="803214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L’idea di base del PS è che il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lavoro dell’insegnante consiste nel far sì che i ragazzi FACCIANO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matematica, GUIDANDOLI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attraverso un percorso che </a:t>
            </a:r>
            <a:r>
              <a:rPr lang="it-IT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parta </a:t>
            </a:r>
            <a:r>
              <a:rPr lang="it-IT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una situazione problematica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 non che ascoltino l’insegnante PARLARE di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matematica («</a:t>
            </a:r>
            <a:r>
              <a:rPr lang="it-IT" i="1" dirty="0" smtClean="0">
                <a:solidFill>
                  <a:srgbClr val="FF0000"/>
                </a:solidFill>
              </a:rPr>
              <a:t>Prof, a che serve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?»). 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Quando il lavoro di costruzione del concetto A PARTIRE DA UN PROBLEMA è stato fatto, quando si è 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Argomentato, discusso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Immaginato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Provato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b="1" dirty="0">
                <a:solidFill>
                  <a:srgbClr val="FF0000"/>
                </a:solidFill>
              </a:rPr>
              <a:t>S</a:t>
            </a:r>
            <a:r>
              <a:rPr lang="it-IT" b="1" dirty="0" smtClean="0">
                <a:solidFill>
                  <a:srgbClr val="FF0000"/>
                </a:solidFill>
              </a:rPr>
              <a:t>bagliato</a:t>
            </a:r>
            <a:r>
              <a:rPr lang="it-IT" b="1" dirty="0">
                <a:solidFill>
                  <a:srgbClr val="FF0000"/>
                </a:solidFill>
              </a:rPr>
              <a:t>,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allora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 anche bene FARE GLI ESERCIZI, per rafforzare la tecnica. I ragazzi che hanno risposto in quel modo al test INVALSI non hanno fatto troppo pochi esercizi sulle potenze, ne hanno fatti TROPPI!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7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Riflessione sulle metodologie…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92924" y="1547396"/>
            <a:ext cx="8032145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lavoro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dell’insegnante,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ruolo dell’insegnante è ancora più importante in una didattica attiva: non è una radio, è un “facilitatore”, “collegatore”, “guida”, “regista”,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valutatore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 fine ultimo non è l'acquisizione totale di specifici contenuti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prestrutturati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dati una volta per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tutte (il «programma»! I «corsi di recupero»!)…nella società di Google e Wikipedia possiamo ancora insegnare come se il problema fosse l’accesso ai contenuti?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cosa dobbiamo preparare i nostri studenti? Al lavoro? All’Università? Li dobbiamo preparare a </a:t>
            </a:r>
            <a:r>
              <a:rPr lang="it-IT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essere cittadini di un </a:t>
            </a:r>
            <a:r>
              <a:rPr lang="it-IT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mondo in cui il quantitativo di conoscenza totale RADDOPPIA ogni 5/6 anni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Servono abilità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metacognitive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capacità di trovare, organizzare, adoperare la conoscenza. Qualunque cosa facciano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DOPO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sapere che conta è quello che aiuterà ad acquisire altro sapere</a:t>
            </a:r>
            <a:endParaRPr lang="it-IT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83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Riflessione sulle metodologie…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92924" y="1547396"/>
            <a:ext cx="803214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il </a:t>
            </a:r>
            <a:r>
              <a:rPr lang="it-IT" b="1" dirty="0" smtClean="0">
                <a:solidFill>
                  <a:srgbClr val="FF0000"/>
                </a:solidFill>
              </a:rPr>
              <a:t>rigore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(la “foresta di minuzie”)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 bellezza dell’</a:t>
            </a:r>
            <a:r>
              <a:rPr lang="it-IT" b="1" dirty="0" smtClean="0">
                <a:solidFill>
                  <a:srgbClr val="FF0000"/>
                </a:solidFill>
              </a:rPr>
              <a:t>astrazione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(“estasi contemplativa” o “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multiconcreto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”…)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…e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il ragionamento </a:t>
            </a:r>
            <a:r>
              <a:rPr lang="it-IT" b="1" dirty="0" smtClean="0">
                <a:solidFill>
                  <a:srgbClr val="FF0000"/>
                </a:solidFill>
              </a:rPr>
              <a:t>deduttivo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(“la conclusione è nelle premesse”…)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“Il </a:t>
            </a:r>
            <a:r>
              <a:rPr lang="it-IT" b="1" dirty="0" smtClean="0">
                <a:solidFill>
                  <a:srgbClr val="FF0000"/>
                </a:solidFill>
              </a:rPr>
              <a:t>tempo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non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basta…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58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Riflessione sulle metodologie…</a:t>
            </a:r>
            <a:endParaRPr lang="it-IT" dirty="0"/>
          </a:p>
        </p:txBody>
      </p:sp>
      <p:grpSp>
        <p:nvGrpSpPr>
          <p:cNvPr id="8" name="Gruppo 7"/>
          <p:cNvGrpSpPr/>
          <p:nvPr/>
        </p:nvGrpSpPr>
        <p:grpSpPr>
          <a:xfrm>
            <a:off x="2056062" y="1193917"/>
            <a:ext cx="8801100" cy="5629275"/>
            <a:chOff x="2056062" y="1193917"/>
            <a:chExt cx="8801100" cy="5629275"/>
          </a:xfrm>
        </p:grpSpPr>
        <p:pic>
          <p:nvPicPr>
            <p:cNvPr id="6" name="Immagine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56062" y="1193917"/>
              <a:ext cx="8801100" cy="5629275"/>
            </a:xfrm>
            <a:prstGeom prst="rect">
              <a:avLst/>
            </a:prstGeom>
          </p:spPr>
        </p:pic>
        <p:sp>
          <p:nvSpPr>
            <p:cNvPr id="7" name="Ovale 6"/>
            <p:cNvSpPr/>
            <p:nvPr/>
          </p:nvSpPr>
          <p:spPr>
            <a:xfrm>
              <a:off x="2498502" y="1712890"/>
              <a:ext cx="399245" cy="3876541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5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9212" y="706179"/>
            <a:ext cx="6238875" cy="5810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7988" y="2252663"/>
            <a:ext cx="62960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466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>
            <a:normAutofit/>
          </a:bodyPr>
          <a:lstStyle/>
          <a:p>
            <a:r>
              <a:rPr lang="it-IT" dirty="0" smtClean="0"/>
              <a:t>Raccordi nel quadro normativo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392803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4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it-IT" dirty="0"/>
              <a:t>Raccordi nel quadro normativo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893194"/>
            <a:ext cx="8915400" cy="4649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i="1" dirty="0" smtClean="0"/>
              <a:t>«l’esame di </a:t>
            </a:r>
            <a:r>
              <a:rPr lang="it-IT" i="1" dirty="0" err="1" smtClean="0"/>
              <a:t>Stato…ha</a:t>
            </a:r>
            <a:r>
              <a:rPr lang="it-IT" i="1" dirty="0" smtClean="0"/>
              <a:t> </a:t>
            </a:r>
            <a:r>
              <a:rPr lang="it-IT" i="1" dirty="0"/>
              <a:t>lo scopo di accertare il possesso delle conoscenze, abilità e competenze </a:t>
            </a:r>
            <a:r>
              <a:rPr lang="it-IT" i="1" u="sng" dirty="0"/>
              <a:t>specifiche</a:t>
            </a:r>
            <a:r>
              <a:rPr lang="it-IT" i="1" dirty="0"/>
              <a:t> acquisite dal candidato </a:t>
            </a:r>
            <a:r>
              <a:rPr lang="it-IT" b="1" i="1" u="sng" dirty="0"/>
              <a:t>nell'ultimo anno del corso di studio </a:t>
            </a:r>
            <a:r>
              <a:rPr lang="it-IT" i="1" dirty="0" smtClean="0"/>
              <a:t>frequentato…»</a:t>
            </a:r>
          </a:p>
          <a:p>
            <a:pPr lvl="1"/>
            <a:r>
              <a:rPr lang="it-IT" sz="1800" dirty="0" smtClean="0"/>
              <a:t>Le </a:t>
            </a:r>
            <a:r>
              <a:rPr lang="it-IT" sz="1800" b="1" u="sng" dirty="0"/>
              <a:t>conoscenze</a:t>
            </a:r>
            <a:r>
              <a:rPr lang="it-IT" sz="1800" dirty="0"/>
              <a:t> possono considerarsi un discreto suddividibile in parti e unità</a:t>
            </a:r>
          </a:p>
          <a:p>
            <a:pPr lvl="1"/>
            <a:r>
              <a:rPr lang="it-IT" sz="1800" dirty="0"/>
              <a:t>Le </a:t>
            </a:r>
            <a:r>
              <a:rPr lang="it-IT" sz="1800" b="1" u="sng" dirty="0"/>
              <a:t>abilità</a:t>
            </a:r>
            <a:r>
              <a:rPr lang="it-IT" sz="1800" dirty="0"/>
              <a:t> sono un continuum che si sviluppa senza possibilità di suddividerle in parti se non come abilità diverse</a:t>
            </a:r>
          </a:p>
          <a:p>
            <a:pPr lvl="1"/>
            <a:r>
              <a:rPr lang="it-IT" sz="1800" dirty="0"/>
              <a:t>L’acquisizione della competenza è determinata dall’esercizio di abilità su conoscenze</a:t>
            </a:r>
          </a:p>
          <a:p>
            <a:pPr lvl="1"/>
            <a:r>
              <a:rPr lang="it-IT" sz="1800" dirty="0"/>
              <a:t>La </a:t>
            </a:r>
            <a:r>
              <a:rPr lang="it-IT" sz="1800" b="1" u="sng" dirty="0"/>
              <a:t>competenza</a:t>
            </a:r>
            <a:r>
              <a:rPr lang="it-IT" sz="1800" dirty="0"/>
              <a:t> si sviluppa come un continuum</a:t>
            </a:r>
          </a:p>
          <a:p>
            <a:pPr lvl="1"/>
            <a:r>
              <a:rPr lang="it-IT" sz="1800" dirty="0"/>
              <a:t>Se le conoscenze possono essere apprese e sviluppate senza abilità, le abilità non possono svilupparsi senza conoscenze</a:t>
            </a:r>
          </a:p>
          <a:p>
            <a:pPr lvl="1"/>
            <a:r>
              <a:rPr lang="it-IT" sz="1800" dirty="0"/>
              <a:t>Gli </a:t>
            </a:r>
            <a:r>
              <a:rPr lang="it-IT" sz="1800" b="1" u="sng" dirty="0"/>
              <a:t>atteggiamenti</a:t>
            </a:r>
            <a:r>
              <a:rPr lang="it-IT" sz="1800" dirty="0"/>
              <a:t> si sviluppano come un continuum e si sviluppano con l’esercizio delle abilità sulle conoscenze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38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Indicazioni Nazionali - 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4564538"/>
              </p:ext>
            </p:extLst>
          </p:nvPr>
        </p:nvGraphicFramePr>
        <p:xfrm>
          <a:off x="2164211" y="1403797"/>
          <a:ext cx="8915400" cy="635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contenuto 2"/>
          <p:cNvSpPr txBox="1">
            <a:spLocks/>
          </p:cNvSpPr>
          <p:nvPr/>
        </p:nvSpPr>
        <p:spPr>
          <a:xfrm>
            <a:off x="2151329" y="2086379"/>
            <a:ext cx="8915400" cy="464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«Al </a:t>
            </a:r>
            <a:r>
              <a:rPr lang="it-IT" dirty="0"/>
              <a:t>termine del percorso del liceo scientifico lo studente </a:t>
            </a:r>
            <a:r>
              <a:rPr lang="it-IT" b="1" dirty="0">
                <a:solidFill>
                  <a:schemeClr val="accent2"/>
                </a:solidFill>
              </a:rPr>
              <a:t>conoscerà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dirty="0"/>
              <a:t>i concetti e i metodi elementari della matematica, sia interni alla disciplina in sé considerata, sia rilevanti per la descrizione e la previsione di fenomeni, in particolare del mondo fisico</a:t>
            </a:r>
            <a:r>
              <a:rPr lang="it-IT" dirty="0" smtClean="0"/>
              <a:t>.»</a:t>
            </a:r>
          </a:p>
          <a:p>
            <a:pPr marL="0" indent="0">
              <a:buNone/>
            </a:pPr>
            <a:r>
              <a:rPr lang="it-IT" dirty="0"/>
              <a:t>«</a:t>
            </a:r>
            <a:r>
              <a:rPr lang="it-IT" b="1" dirty="0">
                <a:solidFill>
                  <a:schemeClr val="accent2"/>
                </a:solidFill>
              </a:rPr>
              <a:t>concetti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dirty="0"/>
              <a:t>e </a:t>
            </a:r>
            <a:r>
              <a:rPr lang="it-IT" b="1" dirty="0">
                <a:solidFill>
                  <a:schemeClr val="accent3"/>
                </a:solidFill>
              </a:rPr>
              <a:t>metodi</a:t>
            </a:r>
            <a:r>
              <a:rPr lang="it-IT" dirty="0"/>
              <a:t> che saranno obiettivo dello studio</a:t>
            </a:r>
            <a:r>
              <a:rPr lang="it-IT" dirty="0" smtClean="0"/>
              <a:t>:…gli </a:t>
            </a:r>
            <a:r>
              <a:rPr lang="it-IT" dirty="0"/>
              <a:t>strumenti matematici di base per lo studio dei fenomeni fisici, con particolare riguardo al calcolo vettoriale e alle equazioni differenziali, in particolare l’equazione di Newton e le sue applicazioni elementari;…</a:t>
            </a:r>
            <a:r>
              <a:rPr lang="it-IT" b="1" dirty="0">
                <a:solidFill>
                  <a:schemeClr val="accent4"/>
                </a:solidFill>
              </a:rPr>
              <a:t>costruzione</a:t>
            </a:r>
            <a:r>
              <a:rPr lang="it-IT" dirty="0"/>
              <a:t> e </a:t>
            </a:r>
            <a:r>
              <a:rPr lang="it-IT" b="1" dirty="0">
                <a:solidFill>
                  <a:schemeClr val="accent4"/>
                </a:solidFill>
              </a:rPr>
              <a:t>analisi</a:t>
            </a:r>
            <a:r>
              <a:rPr lang="it-IT" dirty="0"/>
              <a:t> di semplici modelli matematici di classi di fenomeni, anche </a:t>
            </a:r>
            <a:r>
              <a:rPr lang="it-IT" b="1" dirty="0">
                <a:solidFill>
                  <a:schemeClr val="accent3"/>
                </a:solidFill>
              </a:rPr>
              <a:t>utilizzando</a:t>
            </a:r>
            <a:r>
              <a:rPr lang="it-IT" dirty="0"/>
              <a:t> strumenti informatici per la </a:t>
            </a:r>
            <a:r>
              <a:rPr lang="it-IT" b="1" dirty="0">
                <a:solidFill>
                  <a:schemeClr val="accent3"/>
                </a:solidFill>
              </a:rPr>
              <a:t>descrizione</a:t>
            </a:r>
            <a:r>
              <a:rPr lang="it-IT" dirty="0"/>
              <a:t> e il </a:t>
            </a:r>
            <a:r>
              <a:rPr lang="it-IT" b="1" dirty="0">
                <a:solidFill>
                  <a:schemeClr val="accent3"/>
                </a:solidFill>
              </a:rPr>
              <a:t>calcolo</a:t>
            </a:r>
            <a:r>
              <a:rPr lang="it-IT" dirty="0" smtClean="0"/>
              <a:t>;”</a:t>
            </a:r>
          </a:p>
          <a:p>
            <a:pPr marL="0" indent="0">
              <a:buNone/>
            </a:pPr>
            <a:r>
              <a:rPr lang="it-IT" sz="1800" dirty="0" smtClean="0"/>
              <a:t>«…</a:t>
            </a:r>
            <a:r>
              <a:rPr lang="it-IT" dirty="0"/>
              <a:t>lo studente…</a:t>
            </a:r>
            <a:r>
              <a:rPr lang="it-IT" b="1" dirty="0">
                <a:solidFill>
                  <a:schemeClr val="accent2"/>
                </a:solidFill>
              </a:rPr>
              <a:t>conoscerà</a:t>
            </a:r>
            <a:r>
              <a:rPr lang="it-IT" dirty="0"/>
              <a:t> le metodologie di base per la costruzione di un modello matematico di un insieme di fenomeni, </a:t>
            </a:r>
            <a:r>
              <a:rPr lang="it-IT" b="1" dirty="0">
                <a:solidFill>
                  <a:schemeClr val="accent4"/>
                </a:solidFill>
              </a:rPr>
              <a:t>saprà applicare </a:t>
            </a:r>
            <a:r>
              <a:rPr lang="it-IT" dirty="0"/>
              <a:t>quanto appreso per la soluzione di problemi, anche </a:t>
            </a:r>
            <a:r>
              <a:rPr lang="it-IT" b="1" dirty="0">
                <a:solidFill>
                  <a:schemeClr val="accent3"/>
                </a:solidFill>
              </a:rPr>
              <a:t>utilizzando</a:t>
            </a:r>
            <a:r>
              <a:rPr lang="it-IT" dirty="0"/>
              <a:t> strumenti informatici di rappresentazione geometrica e di calcolo</a:t>
            </a:r>
            <a:r>
              <a:rPr lang="it-IT" dirty="0" smtClean="0"/>
              <a:t>.»</a:t>
            </a:r>
            <a:endParaRPr lang="it-IT" sz="18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33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Indicazioni Nazionali - 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4564538"/>
              </p:ext>
            </p:extLst>
          </p:nvPr>
        </p:nvGraphicFramePr>
        <p:xfrm>
          <a:off x="2164211" y="1403797"/>
          <a:ext cx="8915400" cy="635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contenuto 2"/>
          <p:cNvSpPr txBox="1">
            <a:spLocks/>
          </p:cNvSpPr>
          <p:nvPr/>
        </p:nvSpPr>
        <p:spPr>
          <a:xfrm>
            <a:off x="2151329" y="2086379"/>
            <a:ext cx="8915400" cy="464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/>
              <a:t>«Tali </a:t>
            </a:r>
            <a:r>
              <a:rPr lang="it-IT" b="1" dirty="0">
                <a:solidFill>
                  <a:schemeClr val="accent3"/>
                </a:solidFill>
              </a:rPr>
              <a:t>capacità operative </a:t>
            </a:r>
            <a:r>
              <a:rPr lang="it-IT" dirty="0"/>
              <a:t>saranno particolarmente accentuate nel percorso del liceo scientifico, con particolare riguardo per quel che riguarda la </a:t>
            </a:r>
            <a:r>
              <a:rPr lang="it-IT" b="1" dirty="0">
                <a:solidFill>
                  <a:schemeClr val="accent2"/>
                </a:solidFill>
              </a:rPr>
              <a:t>conoscenza</a:t>
            </a:r>
            <a:r>
              <a:rPr lang="it-IT" dirty="0"/>
              <a:t> del calcolo infinitesimale e dei </a:t>
            </a:r>
            <a:r>
              <a:rPr lang="it-IT" b="1" dirty="0">
                <a:solidFill>
                  <a:schemeClr val="accent3"/>
                </a:solidFill>
              </a:rPr>
              <a:t>metodi probabilistici </a:t>
            </a:r>
            <a:r>
              <a:rPr lang="it-IT" dirty="0"/>
              <a:t>di </a:t>
            </a:r>
            <a:r>
              <a:rPr lang="it-IT" dirty="0" smtClean="0"/>
              <a:t>base…»</a:t>
            </a:r>
          </a:p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/>
              <a:t>L'approfondimento degli aspetti </a:t>
            </a:r>
            <a:r>
              <a:rPr lang="it-IT" b="1" dirty="0">
                <a:solidFill>
                  <a:schemeClr val="accent3"/>
                </a:solidFill>
              </a:rPr>
              <a:t>tecnici</a:t>
            </a:r>
            <a:r>
              <a:rPr lang="it-IT" dirty="0"/>
              <a:t>, sebbene maggiore nel liceo scientifico che in altri licei, non perderà mai di vista l’obiettivo della </a:t>
            </a:r>
            <a:r>
              <a:rPr lang="it-IT" b="1" dirty="0">
                <a:solidFill>
                  <a:schemeClr val="accent2"/>
                </a:solidFill>
              </a:rPr>
              <a:t>comprensione</a:t>
            </a:r>
            <a:r>
              <a:rPr lang="it-IT" dirty="0"/>
              <a:t> in profondità degli aspetti concettuali della disciplina. L’indicazione principale è: pochi </a:t>
            </a:r>
            <a:r>
              <a:rPr lang="it-IT" b="1" dirty="0">
                <a:solidFill>
                  <a:schemeClr val="accent2"/>
                </a:solidFill>
              </a:rPr>
              <a:t>concetti</a:t>
            </a:r>
            <a:r>
              <a:rPr lang="it-IT" dirty="0"/>
              <a:t> e </a:t>
            </a:r>
            <a:r>
              <a:rPr lang="it-IT" b="1" dirty="0">
                <a:solidFill>
                  <a:schemeClr val="accent3"/>
                </a:solidFill>
              </a:rPr>
              <a:t>metodi</a:t>
            </a:r>
            <a:r>
              <a:rPr lang="it-IT" dirty="0"/>
              <a:t> fondamentali, acquisiti in profondità</a:t>
            </a:r>
            <a:r>
              <a:rPr lang="it-IT" dirty="0" smtClean="0"/>
              <a:t>.»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«…Lo studente proseguirà lo studio delle funzioni fondamentali dell’analisi anche attraverso esempi tratti dalla fisica o da altre discipline. Acquisirà il </a:t>
            </a:r>
            <a:r>
              <a:rPr lang="it-IT" b="1" dirty="0">
                <a:solidFill>
                  <a:schemeClr val="accent2"/>
                </a:solidFill>
              </a:rPr>
              <a:t>concetto</a:t>
            </a:r>
            <a:r>
              <a:rPr lang="it-IT" dirty="0"/>
              <a:t> di limite di una successione e di una funzione e apprenderà a </a:t>
            </a:r>
            <a:r>
              <a:rPr lang="it-IT" b="1" dirty="0">
                <a:solidFill>
                  <a:schemeClr val="accent3"/>
                </a:solidFill>
              </a:rPr>
              <a:t>calcolare i limiti </a:t>
            </a:r>
            <a:r>
              <a:rPr lang="it-IT" dirty="0"/>
              <a:t>in casi </a:t>
            </a:r>
            <a:r>
              <a:rPr lang="it-IT" dirty="0" smtClean="0"/>
              <a:t>semplici…»</a:t>
            </a:r>
            <a:endParaRPr lang="it-IT" sz="18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Indicazioni Nazionali - Matematica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4564538"/>
              </p:ext>
            </p:extLst>
          </p:nvPr>
        </p:nvGraphicFramePr>
        <p:xfrm>
          <a:off x="2164211" y="1403797"/>
          <a:ext cx="8915400" cy="635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contenuto 2"/>
          <p:cNvSpPr txBox="1">
            <a:spLocks/>
          </p:cNvSpPr>
          <p:nvPr/>
        </p:nvSpPr>
        <p:spPr>
          <a:xfrm>
            <a:off x="2151329" y="2086379"/>
            <a:ext cx="8915400" cy="464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/>
              <a:t>«Altro importante tema di studio sarà il </a:t>
            </a:r>
            <a:r>
              <a:rPr lang="it-IT" b="1" dirty="0">
                <a:solidFill>
                  <a:schemeClr val="accent2"/>
                </a:solidFill>
              </a:rPr>
              <a:t>concetto</a:t>
            </a:r>
            <a:r>
              <a:rPr lang="it-IT" dirty="0"/>
              <a:t> di equazione differenziale, </a:t>
            </a:r>
            <a:r>
              <a:rPr lang="it-IT" b="1" dirty="0">
                <a:solidFill>
                  <a:schemeClr val="accent2"/>
                </a:solidFill>
              </a:rPr>
              <a:t>cosa si intenda </a:t>
            </a:r>
            <a:r>
              <a:rPr lang="it-IT" dirty="0"/>
              <a:t>con le sue soluzioni e le loro principali proprietà, nonché alcuni esempi importanti e significativi di equazioni differenziali, con particolare riguardo per </a:t>
            </a:r>
            <a:r>
              <a:rPr lang="it-IT" b="1" dirty="0">
                <a:solidFill>
                  <a:schemeClr val="accent2"/>
                </a:solidFill>
              </a:rPr>
              <a:t>l’equazione della dinamica </a:t>
            </a:r>
            <a:r>
              <a:rPr lang="it-IT" dirty="0"/>
              <a:t>di Newton</a:t>
            </a:r>
            <a:r>
              <a:rPr lang="it-IT" dirty="0" smtClean="0"/>
              <a:t>.» </a:t>
            </a:r>
          </a:p>
          <a:p>
            <a:pPr marL="0" indent="0">
              <a:buNone/>
            </a:pPr>
            <a:r>
              <a:rPr lang="it-IT" dirty="0"/>
              <a:t>«Si tratterà soprattutto di </a:t>
            </a:r>
            <a:r>
              <a:rPr lang="it-IT" b="1" dirty="0">
                <a:solidFill>
                  <a:schemeClr val="accent2"/>
                </a:solidFill>
              </a:rPr>
              <a:t>comprendere</a:t>
            </a:r>
            <a:r>
              <a:rPr lang="it-IT" dirty="0"/>
              <a:t> il ruolo del calcolo infinitesimale in quanto strumento concettuale fondamentale nella </a:t>
            </a:r>
            <a:r>
              <a:rPr lang="it-IT" b="1" dirty="0">
                <a:solidFill>
                  <a:schemeClr val="accent3"/>
                </a:solidFill>
              </a:rPr>
              <a:t>descrizione</a:t>
            </a:r>
            <a:r>
              <a:rPr lang="it-IT" dirty="0"/>
              <a:t> e nella </a:t>
            </a:r>
            <a:r>
              <a:rPr lang="it-IT" b="1" dirty="0">
                <a:solidFill>
                  <a:schemeClr val="accent4"/>
                </a:solidFill>
              </a:rPr>
              <a:t>modellizzazione</a:t>
            </a:r>
            <a:r>
              <a:rPr lang="it-IT" dirty="0"/>
              <a:t> di fenomeni fisici o di altra natura. Inoltre, lo studente </a:t>
            </a:r>
            <a:r>
              <a:rPr lang="it-IT" b="1" dirty="0">
                <a:solidFill>
                  <a:schemeClr val="accent2"/>
                </a:solidFill>
              </a:rPr>
              <a:t>acquisirà familiarità </a:t>
            </a:r>
            <a:r>
              <a:rPr lang="it-IT" dirty="0"/>
              <a:t>con l’idea generale di ottimizzazione e con le sue </a:t>
            </a:r>
            <a:r>
              <a:rPr lang="it-IT" b="1" dirty="0">
                <a:solidFill>
                  <a:schemeClr val="accent4"/>
                </a:solidFill>
              </a:rPr>
              <a:t>applicazioni</a:t>
            </a:r>
            <a:r>
              <a:rPr lang="it-IT" dirty="0"/>
              <a:t> in numerosi ambiti.</a:t>
            </a:r>
          </a:p>
          <a:p>
            <a:pPr marL="0" indent="0">
              <a:buNone/>
            </a:pPr>
            <a:r>
              <a:rPr lang="it-IT" dirty="0"/>
              <a:t>«…In relazione con le nuove conoscenze acquisite, anche nell’ambito delle relazioni della matematica con altre discipline, lo studente </a:t>
            </a:r>
            <a:r>
              <a:rPr lang="it-IT" b="1" dirty="0">
                <a:solidFill>
                  <a:schemeClr val="accent2"/>
                </a:solidFill>
              </a:rPr>
              <a:t>approfondirà</a:t>
            </a:r>
            <a:r>
              <a:rPr lang="it-IT" dirty="0"/>
              <a:t> il concetto di modello matematico e svilupperà la capacità di </a:t>
            </a:r>
            <a:r>
              <a:rPr lang="it-IT" b="1" dirty="0">
                <a:solidFill>
                  <a:schemeClr val="accent4"/>
                </a:solidFill>
              </a:rPr>
              <a:t>costruirne</a:t>
            </a:r>
            <a:r>
              <a:rPr lang="it-IT" dirty="0"/>
              <a:t> e </a:t>
            </a:r>
            <a:r>
              <a:rPr lang="it-IT" b="1" dirty="0">
                <a:solidFill>
                  <a:schemeClr val="accent4"/>
                </a:solidFill>
              </a:rPr>
              <a:t>analizzarne</a:t>
            </a:r>
            <a:r>
              <a:rPr lang="it-IT" dirty="0"/>
              <a:t> esempi.»</a:t>
            </a:r>
            <a:endParaRPr lang="it-IT" sz="18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91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Problemi da affrontare…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151329" y="2086379"/>
            <a:ext cx="8915400" cy="464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 smtClean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956" y="1403797"/>
            <a:ext cx="5448300" cy="25717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695956" y="4411016"/>
            <a:ext cx="7220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Si avvicina alla valutazione di una competenza…</a:t>
            </a:r>
            <a:r>
              <a:rPr lang="it-IT" i="1" u="sng" dirty="0" smtClean="0"/>
              <a:t>manca il contesto</a:t>
            </a:r>
            <a:r>
              <a:rPr lang="it-IT" i="1" dirty="0" smtClean="0"/>
              <a:t>, ma richiede di mettere in campo conoscenze e abilità, e può essere affrontato </a:t>
            </a:r>
            <a:r>
              <a:rPr lang="it-IT" b="1" i="1" u="sng" dirty="0" smtClean="0"/>
              <a:t>mobilitando DIVERSE conoscenze o abilità</a:t>
            </a:r>
            <a:r>
              <a:rPr lang="it-IT" i="1" dirty="0" smtClean="0"/>
              <a:t>, richiede una decisione, una strategia, è presente un aspetto metacognitivo.</a:t>
            </a:r>
            <a:endParaRPr lang="it-IT" i="1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45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Problemi da affrontare…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151329" y="2086379"/>
            <a:ext cx="8915400" cy="464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 smtClean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956" y="1403797"/>
            <a:ext cx="5448300" cy="25717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592925" y="4432270"/>
            <a:ext cx="7220776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Abilità sintattiche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Abilità simboliche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Abilità quantitative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80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Problemi da affrontare…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151329" y="2086379"/>
            <a:ext cx="8915400" cy="464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 smtClean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956" y="1300765"/>
            <a:ext cx="3900787" cy="184128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t="12930"/>
          <a:stretch/>
        </p:blipFill>
        <p:spPr>
          <a:xfrm>
            <a:off x="2695956" y="3542214"/>
            <a:ext cx="6105525" cy="2488037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695956" y="3167113"/>
            <a:ext cx="6105525" cy="3710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dirty="0" smtClean="0"/>
              <a:t>                           N.A.           A          B            C            D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435662" y="2439621"/>
            <a:ext cx="352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Fonte: INVALSI</a:t>
            </a:r>
            <a:endParaRPr lang="it-IT" i="1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D.T. Massimo Esposito - D.G. per gli Ordinamenti Scolastici e la Valutazione del Sistema Nazionale di Istruzione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39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801</TotalTime>
  <Words>1708</Words>
  <Application>Microsoft Office PowerPoint</Application>
  <PresentationFormat>Personalizzato</PresentationFormat>
  <Paragraphs>120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Filo</vt:lpstr>
      <vt:lpstr>La didattica della matematica e le Indicazioni Nazionali per i licei scientifici</vt:lpstr>
      <vt:lpstr>Raccordi nel quadro normativo</vt:lpstr>
      <vt:lpstr>Raccordi nel quadro normativo</vt:lpstr>
      <vt:lpstr>Indicazioni Nazionali - Matematica</vt:lpstr>
      <vt:lpstr>Indicazioni Nazionali - Matematica</vt:lpstr>
      <vt:lpstr>Indicazioni Nazionali - Matematica</vt:lpstr>
      <vt:lpstr>Problemi da affrontare…</vt:lpstr>
      <vt:lpstr>Problemi da affrontare…</vt:lpstr>
      <vt:lpstr>Problemi da affrontare…</vt:lpstr>
      <vt:lpstr>Problemi da affrontare…</vt:lpstr>
      <vt:lpstr>Riflessione sulle metodologie…</vt:lpstr>
      <vt:lpstr>Riflessione sulle metodologie…</vt:lpstr>
      <vt:lpstr>Riflessione sulle metodologie…</vt:lpstr>
      <vt:lpstr>Riflessione sulle metodologie…</vt:lpstr>
      <vt:lpstr>Riflessione sulle metodologie…</vt:lpstr>
      <vt:lpstr>Riflessione sulle metodologie…</vt:lpstr>
      <vt:lpstr>Riflessione sulle metodologie…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seconda prova: percorsi didattici e prospettive</dc:title>
  <dc:creator>Marina de Riso</dc:creator>
  <cp:lastModifiedBy>Massimo</cp:lastModifiedBy>
  <cp:revision>118</cp:revision>
  <dcterms:created xsi:type="dcterms:W3CDTF">2015-12-11T16:42:09Z</dcterms:created>
  <dcterms:modified xsi:type="dcterms:W3CDTF">2016-10-01T23:09:53Z</dcterms:modified>
</cp:coreProperties>
</file>